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7"/>
  </p:notesMasterIdLst>
  <p:handoutMasterIdLst>
    <p:handoutMasterId r:id="rId18"/>
  </p:handoutMasterIdLst>
  <p:sldIdLst>
    <p:sldId id="334" r:id="rId2"/>
    <p:sldId id="339" r:id="rId3"/>
    <p:sldId id="332" r:id="rId4"/>
    <p:sldId id="333" r:id="rId5"/>
    <p:sldId id="293" r:id="rId6"/>
    <p:sldId id="313" r:id="rId7"/>
    <p:sldId id="314" r:id="rId8"/>
    <p:sldId id="331" r:id="rId9"/>
    <p:sldId id="320" r:id="rId10"/>
    <p:sldId id="330" r:id="rId11"/>
    <p:sldId id="328" r:id="rId12"/>
    <p:sldId id="326" r:id="rId13"/>
    <p:sldId id="321" r:id="rId14"/>
    <p:sldId id="322" r:id="rId15"/>
    <p:sldId id="296" r:id="rId16"/>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15" autoAdjust="0"/>
    <p:restoredTop sz="67940" autoAdjust="0"/>
  </p:normalViewPr>
  <p:slideViewPr>
    <p:cSldViewPr snapToGrid="0" snapToObjects="1" showGuides="1">
      <p:cViewPr>
        <p:scale>
          <a:sx n="60" d="100"/>
          <a:sy n="60" d="100"/>
        </p:scale>
        <p:origin x="-1032" y="-78"/>
      </p:cViewPr>
      <p:guideLst>
        <p:guide orient="horz" pos="3710"/>
        <p:guide orient="horz" pos="3789"/>
        <p:guide orient="horz" pos="687"/>
        <p:guide orient="horz" pos="205"/>
        <p:guide orient="horz" pos="830"/>
        <p:guide orient="horz" pos="971"/>
        <p:guide orient="horz" pos="3908"/>
        <p:guide orient="horz" pos="4114"/>
        <p:guide orient="horz" pos="1118"/>
        <p:guide pos="2880"/>
        <p:guide pos="5471"/>
        <p:guide pos="288"/>
        <p:guide pos="2808"/>
        <p:guide pos="2955"/>
        <p:guide pos="2067"/>
        <p:guide pos="3839"/>
        <p:guide pos="3695"/>
        <p:guide pos="1921"/>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97" d="100"/>
          <a:sy n="97" d="100"/>
        </p:scale>
        <p:origin x="-3582" y="-102"/>
      </p:cViewPr>
      <p:guideLst>
        <p:guide orient="horz" pos="2928"/>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A6FC7216-1917-0446-B434-0ADDFFD1BE42}" type="datetimeFigureOut">
              <a:rPr lang="en-US" smtClean="0"/>
              <a:pPr/>
              <a:t>2/18/2012</a:t>
            </a:fld>
            <a:endParaRPr lang="en-US" dirty="0"/>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DA276BB6-5980-9B44-BAE0-B201C3328271}" type="slidenum">
              <a:rPr lang="en-US" smtClean="0"/>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492DA0B6-6776-F145-BB6A-8E66AEB808B0}" type="datetimeFigureOut">
              <a:rPr lang="en-US" smtClean="0"/>
              <a:pPr/>
              <a:t>2/18/2012</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2C196F48-5C38-B549-981A-B90D07A4233F}" type="slidenum">
              <a:rPr lang="en-US" smtClean="0"/>
              <a:pPr/>
              <a:t>‹#›</a:t>
            </a:fld>
            <a:endParaRPr lang="en-US" dirty="0"/>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defTabSz="908050"/>
            <a:fld id="{A7A1FAB7-F827-46E6-99C0-4F1B05236F17}" type="slidenum">
              <a:rPr lang="en-US" smtClean="0">
                <a:latin typeface="Arial" pitchFamily="34" charset="0"/>
              </a:rPr>
              <a:pPr defTabSz="908050"/>
              <a:t>1</a:t>
            </a:fld>
            <a:endParaRPr lang="en-US" smtClean="0">
              <a:latin typeface="Arial" pitchFamily="34"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xfrm>
            <a:off x="1016000" y="4415669"/>
            <a:ext cx="4686300" cy="4183947"/>
          </a:xfrm>
          <a:noFill/>
          <a:ln/>
        </p:spPr>
        <p:txBody>
          <a:bodyPr/>
          <a:lstStyle/>
          <a:p>
            <a:pPr eaLnBrk="1" hangingPunct="1">
              <a:spcBef>
                <a:spcPct val="60000"/>
              </a:spcBef>
            </a:pPr>
            <a:r>
              <a:rPr lang="en-US" sz="1000" smtClean="0">
                <a:latin typeface="Arial" pitchFamily="34" charset="0"/>
              </a:rPr>
              <a:t>It all started as a blacksmith shop more than 170 years ago. </a:t>
            </a:r>
          </a:p>
          <a:p>
            <a:pPr eaLnBrk="1" hangingPunct="1">
              <a:spcBef>
                <a:spcPct val="60000"/>
              </a:spcBef>
            </a:pPr>
            <a:r>
              <a:rPr lang="en-US" sz="1000" smtClean="0">
                <a:latin typeface="Arial" pitchFamily="34" charset="0"/>
              </a:rPr>
              <a:t>Deere &amp; Company’s amazing longevity and prosperity can be largely attributed to four core values … strong, basic values that were exhibited by company founder John Deere, and have been long adopted by its employees:</a:t>
            </a:r>
          </a:p>
          <a:p>
            <a:pPr marL="163513" lvl="1" eaLnBrk="1" hangingPunct="1">
              <a:spcBef>
                <a:spcPct val="0"/>
              </a:spcBef>
              <a:buFontTx/>
              <a:buChar char="•"/>
            </a:pPr>
            <a:r>
              <a:rPr lang="en-US" sz="1000" smtClean="0">
                <a:latin typeface="Arial" pitchFamily="34" charset="0"/>
              </a:rPr>
              <a:t> Integrity</a:t>
            </a:r>
          </a:p>
          <a:p>
            <a:pPr marL="163513" lvl="1" eaLnBrk="1" hangingPunct="1">
              <a:spcBef>
                <a:spcPct val="0"/>
              </a:spcBef>
              <a:buFontTx/>
              <a:buChar char="•"/>
            </a:pPr>
            <a:r>
              <a:rPr lang="en-US" sz="1000" smtClean="0">
                <a:latin typeface="Arial" pitchFamily="34" charset="0"/>
              </a:rPr>
              <a:t> Quality</a:t>
            </a:r>
          </a:p>
          <a:p>
            <a:pPr marL="163513" lvl="1" eaLnBrk="1" hangingPunct="1">
              <a:spcBef>
                <a:spcPct val="0"/>
              </a:spcBef>
              <a:buFontTx/>
              <a:buChar char="•"/>
            </a:pPr>
            <a:r>
              <a:rPr lang="en-US" sz="1000" smtClean="0">
                <a:latin typeface="Arial" pitchFamily="34" charset="0"/>
              </a:rPr>
              <a:t> Commitment</a:t>
            </a:r>
          </a:p>
          <a:p>
            <a:pPr marL="163513" lvl="1" eaLnBrk="1" hangingPunct="1">
              <a:spcBef>
                <a:spcPct val="0"/>
              </a:spcBef>
              <a:buFontTx/>
              <a:buChar char="•"/>
            </a:pPr>
            <a:r>
              <a:rPr lang="en-US" sz="1000" smtClean="0">
                <a:latin typeface="Arial" pitchFamily="34" charset="0"/>
              </a:rPr>
              <a:t> Innovation</a:t>
            </a:r>
          </a:p>
          <a:p>
            <a:pPr eaLnBrk="1" hangingPunct="1">
              <a:spcBef>
                <a:spcPct val="60000"/>
              </a:spcBef>
            </a:pPr>
            <a:r>
              <a:rPr lang="en-US" sz="1000" smtClean="0">
                <a:latin typeface="Arial" pitchFamily="34" charset="0"/>
              </a:rPr>
              <a:t>While Deere &amp; Company has grown, these values have remained constant. That’s why we remain successful today and why we will be successful in the future.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pPr defTabSz="908050"/>
            <a:fld id="{E62C489B-8682-4FA7-9F7F-2813981D2D62}" type="slidenum">
              <a:rPr lang="en-US" smtClean="0">
                <a:latin typeface="Arial" pitchFamily="34" charset="0"/>
              </a:rPr>
              <a:pPr defTabSz="908050"/>
              <a:t>2</a:t>
            </a:fld>
            <a:endParaRPr lang="en-US" smtClean="0">
              <a:latin typeface="Arial" pitchFamily="34"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1068388" y="4415669"/>
            <a:ext cx="4733925" cy="4183947"/>
          </a:xfrm>
          <a:noFill/>
          <a:ln/>
        </p:spPr>
        <p:txBody>
          <a:bodyPr/>
          <a:lstStyle/>
          <a:p>
            <a:pPr eaLnBrk="1" hangingPunct="1">
              <a:spcBef>
                <a:spcPct val="60000"/>
              </a:spcBef>
            </a:pPr>
            <a:r>
              <a:rPr lang="en-US" sz="1000" smtClean="0">
                <a:latin typeface="Arial" pitchFamily="34" charset="0"/>
              </a:rPr>
              <a:t>Worldwide farm economic conditions remain quite promising. Demand for crops is benefiting from a global population that is gaining in both size and affluence, and from a sharp rise in the use of renewable fuels in the United States and other parts of the world.</a:t>
            </a:r>
          </a:p>
          <a:p>
            <a:pPr eaLnBrk="1" hangingPunct="1">
              <a:spcBef>
                <a:spcPct val="60000"/>
              </a:spcBef>
            </a:pPr>
            <a:r>
              <a:rPr lang="en-US" sz="1000" smtClean="0">
                <a:latin typeface="Arial" pitchFamily="34" charset="0"/>
              </a:rPr>
              <a:t>One hundred fifty years ago, 90 percent of the United States population was engaged in agriculture. Today, that figure has fallen to 0.9% due to mechanization.  </a:t>
            </a:r>
          </a:p>
          <a:p>
            <a:pPr eaLnBrk="1" hangingPunct="1">
              <a:spcBef>
                <a:spcPct val="60000"/>
              </a:spcBef>
            </a:pPr>
            <a:r>
              <a:rPr lang="en-US" sz="1000" smtClean="0">
                <a:latin typeface="Arial" pitchFamily="34" charset="0"/>
              </a:rPr>
              <a:t>With the world population growing by over 8,700 people per hour, and diets being extensively upgraded, demand for grain is expected to triple in the next 50 years and overall food production will need to double … so a tremendous worldwide growth in agricultural equipment is yet to be realized.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defTabSz="908050"/>
            <a:fld id="{5263F445-6611-4DCC-AE7E-8F9734E29CD1}" type="slidenum">
              <a:rPr lang="en-US" smtClean="0">
                <a:solidFill>
                  <a:srgbClr val="000000"/>
                </a:solidFill>
                <a:latin typeface="Arial" pitchFamily="34" charset="0"/>
              </a:rPr>
              <a:pPr defTabSz="908050"/>
              <a:t>3</a:t>
            </a:fld>
            <a:endParaRPr lang="en-US" smtClean="0">
              <a:solidFill>
                <a:srgbClr val="000000"/>
              </a:solidFill>
              <a:latin typeface="Arial" pitchFamily="34"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xfrm>
            <a:off x="996950" y="4415669"/>
            <a:ext cx="4929188" cy="4183947"/>
          </a:xfrm>
          <a:noFill/>
          <a:ln/>
        </p:spPr>
        <p:txBody>
          <a:bodyPr/>
          <a:lstStyle/>
          <a:p>
            <a:pPr eaLnBrk="1" hangingPunct="1">
              <a:spcBef>
                <a:spcPct val="60000"/>
              </a:spcBef>
            </a:pPr>
            <a:r>
              <a:rPr lang="en-US" sz="1000" b="1" smtClean="0">
                <a:latin typeface="Arial" pitchFamily="34" charset="0"/>
              </a:rPr>
              <a:t>2011 Financials</a:t>
            </a:r>
            <a:endParaRPr lang="en-US" sz="1000" smtClean="0">
              <a:latin typeface="Arial" pitchFamily="34" charset="0"/>
            </a:endParaRPr>
          </a:p>
          <a:p>
            <a:pPr eaLnBrk="1" hangingPunct="1"/>
            <a:r>
              <a:rPr lang="en-US" sz="1000" smtClean="0">
                <a:latin typeface="Arial" pitchFamily="34" charset="0"/>
              </a:rPr>
              <a:t>Worldwide net sales and revenues increased 23 percent to $32.013 billion, up from $26.005 billion in 2010. Net income attributable to Deere &amp; Company was $2.800 billion, up from $1.865 million in 2010. </a:t>
            </a:r>
          </a:p>
          <a:p>
            <a:pPr eaLnBrk="1" hangingPunct="1"/>
            <a:r>
              <a:rPr lang="en-US" sz="1000" smtClean="0">
                <a:latin typeface="Arial" pitchFamily="34" charset="0"/>
              </a:rPr>
              <a:t>Values in the chart above represent the percentage of net sales and revenue generated by each division.</a:t>
            </a:r>
          </a:p>
          <a:p>
            <a:pPr eaLnBrk="1" hangingPunct="1"/>
            <a:endParaRPr lang="en-US" sz="1000" smtClean="0">
              <a:latin typeface="Arial" pitchFamily="34" charset="0"/>
            </a:endParaRPr>
          </a:p>
          <a:p>
            <a:r>
              <a:rPr lang="en-US" sz="1000" b="1" smtClean="0">
                <a:latin typeface="Arial" pitchFamily="34" charset="0"/>
              </a:rPr>
              <a:t>Fourth Quarter 2011</a:t>
            </a:r>
            <a:endParaRPr lang="en-US" sz="1000" smtClean="0">
              <a:latin typeface="Arial" pitchFamily="34" charset="0"/>
            </a:endParaRPr>
          </a:p>
          <a:p>
            <a:r>
              <a:rPr lang="en-US" sz="1000" smtClean="0">
                <a:latin typeface="Arial" pitchFamily="34" charset="0"/>
              </a:rPr>
              <a:t>Net income attributable to Deere &amp; Company was $669.6 million, or $1.62 per share, for the fourth quarter ended October 31, compared with $457.2 million, or $1.07 per share, for the same period in 2010.</a:t>
            </a:r>
          </a:p>
          <a:p>
            <a:r>
              <a:rPr lang="en-US" sz="1000" smtClean="0">
                <a:latin typeface="Arial" pitchFamily="34" charset="0"/>
              </a:rPr>
              <a:t>Worldwide net sales and revenues increased 20 percent, to $8.612 billion, for the fourth quarter, compared with $7.202 billion in 2010.</a:t>
            </a:r>
          </a:p>
          <a:p>
            <a:r>
              <a:rPr lang="en-US" sz="1000" smtClean="0">
                <a:latin typeface="Arial" pitchFamily="34" charset="0"/>
              </a:rPr>
              <a:t>For 2012, net income attributable to Deere &amp; Company is anticipated to be approximately 3.2 billion.</a:t>
            </a:r>
          </a:p>
          <a:p>
            <a:pPr eaLnBrk="1" hangingPunct="1"/>
            <a:endParaRPr lang="en-US" sz="1000" smtClean="0">
              <a:latin typeface="Arial" pitchFamily="34" charset="0"/>
            </a:endParaRPr>
          </a:p>
          <a:p>
            <a:pPr eaLnBrk="1" hangingPunct="1"/>
            <a:endParaRPr lang="en-US" sz="1000"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pPr defTabSz="908050"/>
            <a:fld id="{6B433A16-0009-4ABE-B2B8-DF3685E20DE3}" type="slidenum">
              <a:rPr lang="en-US" smtClean="0">
                <a:latin typeface="Arial" pitchFamily="34" charset="0"/>
              </a:rPr>
              <a:pPr defTabSz="908050"/>
              <a:t>4</a:t>
            </a:fld>
            <a:endParaRPr lang="en-US" smtClean="0">
              <a:latin typeface="Arial" pitchFamily="34"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xfrm>
            <a:off x="1055689" y="4415669"/>
            <a:ext cx="4695825" cy="4467521"/>
          </a:xfrm>
          <a:noFill/>
          <a:ln/>
        </p:spPr>
        <p:txBody>
          <a:bodyPr/>
          <a:lstStyle/>
          <a:p>
            <a:pPr eaLnBrk="1" hangingPunct="1">
              <a:spcBef>
                <a:spcPct val="60000"/>
              </a:spcBef>
            </a:pPr>
            <a:r>
              <a:rPr lang="en-US" sz="1000" smtClean="0">
                <a:latin typeface="Arial" pitchFamily="34" charset="0"/>
              </a:rPr>
              <a:t>The Agriculture and Turf Global Operating Model consists of five product platforms. Each platform is made up of product lines that serve a similar function in the marketplace. This arrangement aligns product portfolios, leverages engineering and manufacturing capabilities globally, and provides rapid response to market and customer needs.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For the last 15 years, Deere has continued to develop robotic equipment</a:t>
            </a:r>
          </a:p>
          <a:p>
            <a:endParaRPr lang="en-US" dirty="0"/>
          </a:p>
        </p:txBody>
      </p:sp>
      <p:sp>
        <p:nvSpPr>
          <p:cNvPr id="4" name="Slide Number Placeholder 3"/>
          <p:cNvSpPr>
            <a:spLocks noGrp="1"/>
          </p:cNvSpPr>
          <p:nvPr>
            <p:ph type="sldNum" sz="quarter" idx="10"/>
          </p:nvPr>
        </p:nvSpPr>
        <p:spPr/>
        <p:txBody>
          <a:bodyPr/>
          <a:lstStyle/>
          <a:p>
            <a:fld id="{2C196F48-5C38-B549-981A-B90D07A4233F}" type="slidenum">
              <a:rPr lang="en-US" smtClean="0"/>
              <a:pPr/>
              <a:t>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eaLnBrk="1" hangingPunct="1">
              <a:defRPr/>
            </a:pPr>
            <a:r>
              <a:rPr lang="en-US" sz="1100" dirty="0" err="1" smtClean="0"/>
              <a:t>GreenStar</a:t>
            </a:r>
            <a:r>
              <a:rPr lang="en-US" sz="1100" dirty="0" smtClean="0"/>
              <a:t>, </a:t>
            </a:r>
            <a:r>
              <a:rPr lang="en-US" sz="1100" dirty="0" err="1" smtClean="0"/>
              <a:t>Autotrac</a:t>
            </a:r>
            <a:r>
              <a:rPr lang="en-US" sz="1100" dirty="0" smtClean="0"/>
              <a:t>, Coordinated</a:t>
            </a:r>
            <a:r>
              <a:rPr lang="en-US" sz="1100" baseline="0" dirty="0" smtClean="0"/>
              <a:t> Farm</a:t>
            </a:r>
            <a:endParaRPr lang="en-US" sz="1100" dirty="0" smtClean="0"/>
          </a:p>
          <a:p>
            <a:pPr eaLnBrk="1" hangingPunct="1">
              <a:defRPr/>
            </a:pPr>
            <a:endParaRPr lang="en-US" sz="1100" dirty="0"/>
          </a:p>
          <a:p>
            <a:pPr eaLnBrk="1" hangingPunct="1">
              <a:defRPr/>
            </a:pPr>
            <a:r>
              <a:rPr lang="en-US" sz="1100" dirty="0"/>
              <a:t>Now lets see how this technology will allow you to provide solutions to YOUR customers that take the guesswork out of: </a:t>
            </a:r>
          </a:p>
          <a:p>
            <a:pPr eaLnBrk="1" hangingPunct="1">
              <a:defRPr/>
            </a:pPr>
            <a:r>
              <a:rPr lang="en-US" sz="1100" dirty="0"/>
              <a:t>1) Machine management</a:t>
            </a:r>
          </a:p>
          <a:p>
            <a:pPr eaLnBrk="1" hangingPunct="1">
              <a:defRPr/>
            </a:pPr>
            <a:r>
              <a:rPr lang="en-US" sz="1100" dirty="0"/>
              <a:t>2) Communication with your customers’ tractors</a:t>
            </a:r>
          </a:p>
          <a:p>
            <a:pPr eaLnBrk="1" hangingPunct="1">
              <a:defRPr/>
            </a:pPr>
            <a:r>
              <a:rPr lang="en-US" sz="1100" dirty="0"/>
              <a:t>3) Utilization and performance</a:t>
            </a:r>
          </a:p>
          <a:p>
            <a:pPr eaLnBrk="1" hangingPunct="1">
              <a:defRPr/>
            </a:pPr>
            <a:r>
              <a:rPr lang="en-US" sz="1100" dirty="0"/>
              <a:t>With these exclusive tools, you can provide solutions to differentiate yourself as a sales professional and your dealership as a dealer of tomorrow.  And you are adding dollars to the customer’s bottom line, keeping them coming back for more of the smart solutions and services only you can provide.</a:t>
            </a:r>
          </a:p>
          <a:p>
            <a:pPr eaLnBrk="1" hangingPunct="1">
              <a:defRPr/>
            </a:pPr>
            <a:endParaRPr lang="en-US" sz="1100" dirty="0"/>
          </a:p>
          <a:p>
            <a:r>
              <a:rPr lang="en-US" sz="1100" dirty="0" smtClean="0"/>
              <a:t>Grain cart</a:t>
            </a:r>
            <a:r>
              <a:rPr lang="en-US" sz="1100" baseline="0" dirty="0" smtClean="0"/>
              <a:t> – combine position communicated via radio, tractor positions off of combine</a:t>
            </a:r>
            <a:endParaRPr lang="en-US" sz="1100" dirty="0" smtClean="0"/>
          </a:p>
          <a:p>
            <a:endParaRPr lang="en-US" dirty="0"/>
          </a:p>
        </p:txBody>
      </p:sp>
      <p:sp>
        <p:nvSpPr>
          <p:cNvPr id="4" name="Slide Number Placeholder 3"/>
          <p:cNvSpPr>
            <a:spLocks noGrp="1"/>
          </p:cNvSpPr>
          <p:nvPr>
            <p:ph type="sldNum" sz="quarter" idx="10"/>
          </p:nvPr>
        </p:nvSpPr>
        <p:spPr/>
        <p:txBody>
          <a:bodyPr/>
          <a:lstStyle/>
          <a:p>
            <a:pPr>
              <a:defRPr/>
            </a:pPr>
            <a:fld id="{A43267EE-C1FC-4ACB-B8CD-5CC008AFFD05}" type="slidenum">
              <a:rPr lang="en-US" smtClean="0"/>
              <a:pPr>
                <a:defRPr/>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6488" y="696913"/>
            <a:ext cx="4646612"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B7B67FA-2EBE-4D45-AE46-6E0DFA9D977D}" type="slidenum">
              <a:rPr lang="en-US" smtClean="0"/>
              <a:pPr>
                <a:defRPr/>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800" dirty="0" smtClean="0"/>
              <a:t>Let’s talk about a few examples around technology integration.  </a:t>
            </a:r>
          </a:p>
          <a:p>
            <a:pPr>
              <a:buFont typeface="Arial" pitchFamily="34" charset="0"/>
              <a:buChar char="•"/>
            </a:pPr>
            <a:r>
              <a:rPr lang="en-US" sz="800" dirty="0" smtClean="0"/>
              <a:t>Conversations &amp; initiatives we can have with ISG</a:t>
            </a:r>
          </a:p>
          <a:p>
            <a:pPr>
              <a:buFont typeface="Arial" pitchFamily="34" charset="0"/>
              <a:buChar char="•"/>
            </a:pPr>
            <a:r>
              <a:rPr lang="en-US" sz="800" dirty="0" smtClean="0"/>
              <a:t>User interface efficiencies, driving commonality and integration across platforms</a:t>
            </a:r>
          </a:p>
          <a:p>
            <a:endParaRPr lang="en-US" sz="800" dirty="0" smtClean="0"/>
          </a:p>
          <a:p>
            <a:pPr marL="224325" indent="-224325">
              <a:buAutoNum type="arabicPeriod"/>
            </a:pPr>
            <a:r>
              <a:rPr lang="en-US" sz="800" dirty="0" smtClean="0"/>
              <a:t>John Deere FarmSight Ready – providing a plug and play capability for </a:t>
            </a:r>
          </a:p>
          <a:p>
            <a:pPr marL="224325" indent="-224325">
              <a:buFont typeface="Arial" pitchFamily="34" charset="0"/>
              <a:buChar char="•"/>
            </a:pPr>
            <a:r>
              <a:rPr lang="en-US" sz="800" dirty="0" smtClean="0"/>
              <a:t>Reference </a:t>
            </a:r>
            <a:r>
              <a:rPr lang="en-US" sz="800" dirty="0" err="1" smtClean="0"/>
              <a:t>GreenStar</a:t>
            </a:r>
            <a:r>
              <a:rPr lang="en-US" sz="800" dirty="0" smtClean="0"/>
              <a:t> ready &amp; adoption of </a:t>
            </a:r>
            <a:r>
              <a:rPr lang="en-US" sz="800" dirty="0" err="1" smtClean="0"/>
              <a:t>AutoTrac</a:t>
            </a:r>
            <a:endParaRPr lang="en-US" sz="800" dirty="0" smtClean="0"/>
          </a:p>
          <a:p>
            <a:pPr marL="224325" indent="-224325">
              <a:buFont typeface="Arial" pitchFamily="34" charset="0"/>
              <a:buChar char="•"/>
            </a:pPr>
            <a:r>
              <a:rPr lang="en-US" sz="800" dirty="0" smtClean="0"/>
              <a:t>Vehicle harness &amp; space claim strategy that supports the implementation of John Deere FarmSight™ strategy and allows dealers to easily install infrastructure hardware to support the John Deere FarmSight™ strategy</a:t>
            </a:r>
          </a:p>
          <a:p>
            <a:pPr marL="224325" indent="-224325">
              <a:buFont typeface="Arial" pitchFamily="34" charset="0"/>
              <a:buChar char="•"/>
            </a:pPr>
            <a:r>
              <a:rPr lang="en-US" sz="800" dirty="0" smtClean="0"/>
              <a:t>As we move into the next coupe of years you will see us working to driving adoption of JDFS technology in all vehicles with a Cab and a CAN-Bus (some 6M’s, all 6R’s, 7R’s, 9R’s, Combines, , Sprayers, SPFH, etc.)</a:t>
            </a:r>
          </a:p>
          <a:p>
            <a:pPr marL="224325" indent="-224325">
              <a:buFont typeface="Arial" pitchFamily="34" charset="0"/>
              <a:buChar char="•"/>
            </a:pPr>
            <a:endParaRPr lang="en-US" sz="800" dirty="0" smtClean="0"/>
          </a:p>
          <a:p>
            <a:pPr marL="224325" indent="-224325">
              <a:buFont typeface="Arial" pitchFamily="34" charset="0"/>
              <a:buChar char="•"/>
            </a:pPr>
            <a:r>
              <a:rPr lang="en-US" sz="800" dirty="0" smtClean="0"/>
              <a:t>Fuel</a:t>
            </a:r>
            <a:r>
              <a:rPr lang="en-US" sz="800" baseline="0" dirty="0" smtClean="0"/>
              <a:t> usage, emissions increases, low coolant alerts, hydraulic issues, diagnostic trouble codes</a:t>
            </a:r>
            <a:endParaRPr lang="en-US" sz="800" dirty="0" smtClean="0"/>
          </a:p>
          <a:p>
            <a:pPr marL="224325" indent="-224325">
              <a:buFont typeface="Arial" pitchFamily="34" charset="0"/>
              <a:buChar char="•"/>
            </a:pPr>
            <a:endParaRPr lang="en-US" sz="800" dirty="0" smtClean="0"/>
          </a:p>
          <a:p>
            <a:pPr marL="224325" indent="-224325">
              <a:buFont typeface="Arial" pitchFamily="34" charset="0"/>
              <a:buAutoNum type="arabicPeriod" startAt="2"/>
            </a:pPr>
            <a:r>
              <a:rPr lang="en-US" sz="800" dirty="0" smtClean="0"/>
              <a:t>Can BUS integration – leveraging our relationship with ISG to do what our competitors cant</a:t>
            </a:r>
          </a:p>
          <a:p>
            <a:pPr marL="224325" indent="-224325">
              <a:buFont typeface="Arial" pitchFamily="34" charset="0"/>
              <a:buChar char="•"/>
            </a:pPr>
            <a:r>
              <a:rPr lang="en-US" sz="800" dirty="0" smtClean="0"/>
              <a:t>We can serve up rich machine data much more efficiently and freely due to our relationship with ISG</a:t>
            </a:r>
          </a:p>
          <a:p>
            <a:pPr marL="224325" indent="-224325">
              <a:buFont typeface="Arial" pitchFamily="34" charset="0"/>
              <a:buChar char="•"/>
            </a:pPr>
            <a:endParaRPr lang="en-US" sz="800" dirty="0" smtClean="0"/>
          </a:p>
          <a:p>
            <a:r>
              <a:rPr lang="en-US" sz="800" dirty="0" smtClean="0"/>
              <a:t>3.  JDLink </a:t>
            </a:r>
            <a:r>
              <a:rPr lang="en-US" sz="800" dirty="0" err="1" smtClean="0"/>
              <a:t>iPhone</a:t>
            </a:r>
            <a:r>
              <a:rPr lang="en-US" sz="800" dirty="0" smtClean="0"/>
              <a:t> App – Dealers &amp; customers have been asking for this and it will be available this fall on </a:t>
            </a:r>
            <a:r>
              <a:rPr lang="en-US" sz="800" dirty="0" err="1" smtClean="0"/>
              <a:t>iPad</a:t>
            </a:r>
            <a:r>
              <a:rPr lang="en-US" sz="800" dirty="0" smtClean="0"/>
              <a:t> and </a:t>
            </a:r>
            <a:r>
              <a:rPr lang="en-US" sz="800" dirty="0" err="1" smtClean="0"/>
              <a:t>iPhone</a:t>
            </a:r>
            <a:endParaRPr lang="en-US" sz="800" dirty="0" smtClean="0"/>
          </a:p>
          <a:p>
            <a:r>
              <a:rPr lang="en-US" sz="800" dirty="0" smtClean="0"/>
              <a:t>Key initial features</a:t>
            </a:r>
          </a:p>
          <a:p>
            <a:pPr lvl="0">
              <a:buFont typeface="Arial" pitchFamily="34" charset="0"/>
              <a:buChar char="•"/>
            </a:pPr>
            <a:r>
              <a:rPr lang="de-DE" sz="800" dirty="0" smtClean="0">
                <a:latin typeface="+mn-lt"/>
              </a:rPr>
              <a:t>Multiple machine mapping</a:t>
            </a:r>
            <a:r>
              <a:rPr lang="en-US" sz="800" dirty="0" smtClean="0">
                <a:latin typeface="+mn-lt"/>
              </a:rPr>
              <a:t> </a:t>
            </a:r>
          </a:p>
          <a:p>
            <a:pPr lvl="0">
              <a:buFont typeface="Arial" pitchFamily="34" charset="0"/>
              <a:buChar char="•"/>
            </a:pPr>
            <a:r>
              <a:rPr lang="de-DE" sz="800" dirty="0" smtClean="0">
                <a:latin typeface="+mn-lt"/>
              </a:rPr>
              <a:t>Directions to machines</a:t>
            </a:r>
            <a:r>
              <a:rPr lang="en-US" sz="800" dirty="0" smtClean="0">
                <a:latin typeface="+mn-lt"/>
              </a:rPr>
              <a:t> </a:t>
            </a:r>
          </a:p>
          <a:p>
            <a:pPr lvl="0">
              <a:buFont typeface="Arial" pitchFamily="34" charset="0"/>
              <a:buChar char="•"/>
            </a:pPr>
            <a:r>
              <a:rPr lang="de-DE" sz="800" dirty="0" smtClean="0">
                <a:latin typeface="+mn-lt"/>
              </a:rPr>
              <a:t>Ping machines</a:t>
            </a:r>
            <a:r>
              <a:rPr lang="en-US" sz="800" dirty="0" smtClean="0">
                <a:latin typeface="+mn-lt"/>
              </a:rPr>
              <a:t> </a:t>
            </a:r>
          </a:p>
          <a:p>
            <a:pPr lvl="0">
              <a:buFont typeface="Arial" pitchFamily="34" charset="0"/>
              <a:buChar char="•"/>
            </a:pPr>
            <a:r>
              <a:rPr lang="de-DE" sz="800" dirty="0" smtClean="0">
                <a:latin typeface="+mn-lt"/>
              </a:rPr>
              <a:t>View and acknowledge alerts</a:t>
            </a:r>
            <a:r>
              <a:rPr lang="en-US" sz="800" dirty="0" smtClean="0">
                <a:latin typeface="+mn-lt"/>
              </a:rPr>
              <a:t> </a:t>
            </a:r>
          </a:p>
          <a:p>
            <a:pPr lvl="0">
              <a:buFont typeface="Arial" pitchFamily="34" charset="0"/>
              <a:buChar char="•"/>
            </a:pPr>
            <a:r>
              <a:rPr lang="en-US" sz="800" dirty="0" smtClean="0">
                <a:latin typeface="+mn-lt"/>
              </a:rPr>
              <a:t>DEMO Account for non </a:t>
            </a:r>
            <a:r>
              <a:rPr lang="en-US" sz="800" dirty="0" err="1" smtClean="0">
                <a:latin typeface="+mn-lt"/>
              </a:rPr>
              <a:t>JDLink</a:t>
            </a:r>
            <a:r>
              <a:rPr lang="en-US" sz="800" dirty="0" smtClean="0">
                <a:latin typeface="+mn-lt"/>
              </a:rPr>
              <a:t> Users</a:t>
            </a:r>
          </a:p>
        </p:txBody>
      </p:sp>
      <p:sp>
        <p:nvSpPr>
          <p:cNvPr id="4" name="Slide Number Placeholder 3"/>
          <p:cNvSpPr>
            <a:spLocks noGrp="1"/>
          </p:cNvSpPr>
          <p:nvPr>
            <p:ph type="sldNum" sz="quarter" idx="10"/>
          </p:nvPr>
        </p:nvSpPr>
        <p:spPr/>
        <p:txBody>
          <a:bodyPr/>
          <a:lstStyle/>
          <a:p>
            <a:fld id="{2C196F48-5C38-B549-981A-B90D07A4233F}"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C196F48-5C38-B549-981A-B90D07A4233F}" type="slidenum">
              <a:rPr lang="en-US" smtClean="0"/>
              <a:pPr/>
              <a:t>12</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-Based off of 825D</a:t>
            </a:r>
            <a:r>
              <a:rPr lang="en-US" baseline="0" dirty="0" smtClean="0"/>
              <a:t> XUV- Includes ODOA (full 180), perception head like on autonomous tractor (main differences – doesn’t use the 2 cameras required to tell the difference between produce and obstacles), thermal cameras, rear and front cameras (360 view), bed usage to move smaller vehicles or heavy equipment, full e-stop, technology building capabilities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lvl="1">
              <a:buFontTx/>
              <a:buChar char="•"/>
            </a:pPr>
            <a:r>
              <a:rPr lang="en-US" dirty="0" smtClean="0"/>
              <a:t>Driven remotely with a joystick</a:t>
            </a:r>
          </a:p>
          <a:p>
            <a:pPr lvl="1">
              <a:buFontTx/>
              <a:buChar char="•"/>
            </a:pPr>
            <a:r>
              <a:rPr lang="en-US" dirty="0" smtClean="0"/>
              <a:t>Follow a lead person or vehicle</a:t>
            </a:r>
          </a:p>
          <a:p>
            <a:pPr lvl="1">
              <a:buFontTx/>
              <a:buChar char="•"/>
            </a:pPr>
            <a:r>
              <a:rPr lang="en-US" dirty="0" smtClean="0"/>
              <a:t>Traverse a GPS defined route</a:t>
            </a:r>
          </a:p>
          <a:p>
            <a:pPr lvl="1">
              <a:buFontTx/>
              <a:buChar char="•"/>
            </a:pPr>
            <a:r>
              <a:rPr lang="en-US" dirty="0" smtClean="0"/>
              <a:t>Repeat a previously driven route</a:t>
            </a:r>
          </a:p>
          <a:p>
            <a:pPr lvl="1">
              <a:buFontTx/>
              <a:buChar char="•"/>
            </a:pPr>
            <a:r>
              <a:rPr lang="en-US" dirty="0" smtClean="0"/>
              <a:t>Still manually drivable from the seat</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Securities (start</a:t>
            </a:r>
            <a:r>
              <a:rPr lang="en-US" baseline="0" dirty="0" smtClean="0"/>
              <a:t> at 1:43 minutes in – operation and protect</a:t>
            </a:r>
            <a:r>
              <a:rPr lang="en-US" dirty="0" smtClean="0"/>
              <a:t>) –</a:t>
            </a:r>
            <a:r>
              <a:rPr lang="en-US" baseline="0" dirty="0" smtClean="0"/>
              <a:t> (end at 4:19 - end of obstacle detection example with crack/hole in road)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C196F48-5C38-B549-981A-B90D07A4233F}" type="slidenum">
              <a:rPr lang="en-US" smtClean="0"/>
              <a:pPr/>
              <a:t>13</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Customers: want the yard to look good, don’t like to mow</a:t>
            </a:r>
          </a:p>
          <a:p>
            <a:r>
              <a:rPr lang="en-US" baseline="0" dirty="0" smtClean="0"/>
              <a:t>          early adopters</a:t>
            </a:r>
          </a:p>
          <a:p>
            <a:r>
              <a:rPr lang="en-US" baseline="0" dirty="0" smtClean="0"/>
              <a:t>	too much to do and to little time</a:t>
            </a:r>
          </a:p>
          <a:p>
            <a:r>
              <a:rPr lang="en-US" baseline="0" dirty="0" smtClean="0"/>
              <a:t>	no gasoline needed</a:t>
            </a:r>
          </a:p>
          <a:p>
            <a:r>
              <a:rPr lang="en-US" baseline="0" dirty="0" smtClean="0"/>
              <a:t>	no maintenance needed</a:t>
            </a:r>
            <a:endParaRPr lang="en-US" dirty="0"/>
          </a:p>
        </p:txBody>
      </p:sp>
      <p:sp>
        <p:nvSpPr>
          <p:cNvPr id="4" name="Slide Number Placeholder 3"/>
          <p:cNvSpPr>
            <a:spLocks noGrp="1"/>
          </p:cNvSpPr>
          <p:nvPr>
            <p:ph type="sldNum" sz="quarter" idx="10"/>
          </p:nvPr>
        </p:nvSpPr>
        <p:spPr/>
        <p:txBody>
          <a:bodyPr/>
          <a:lstStyle/>
          <a:p>
            <a:fld id="{2C196F48-5C38-B549-981A-B90D07A4233F}" type="slidenum">
              <a:rPr lang="en-US" smtClean="0"/>
              <a:pPr/>
              <a:t>14</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12A7766-7482-4B7A-9B9B-5726240F8B55}" type="slidenum">
              <a:rPr lang="en-US"/>
              <a:pPr/>
              <a:t>15</a:t>
            </a:fld>
            <a:endParaRPr lang="en-US" dirty="0"/>
          </a:p>
        </p:txBody>
      </p:sp>
      <p:sp>
        <p:nvSpPr>
          <p:cNvPr id="166914" name="Rectangle 7"/>
          <p:cNvSpPr txBox="1">
            <a:spLocks noGrp="1" noChangeArrowheads="1"/>
          </p:cNvSpPr>
          <p:nvPr/>
        </p:nvSpPr>
        <p:spPr bwMode="auto">
          <a:xfrm>
            <a:off x="3884613" y="8829967"/>
            <a:ext cx="2971800" cy="464820"/>
          </a:xfrm>
          <a:prstGeom prst="rect">
            <a:avLst/>
          </a:prstGeom>
          <a:noFill/>
          <a:ln w="9525">
            <a:noFill/>
            <a:miter lim="800000"/>
            <a:headEnd/>
            <a:tailEnd/>
          </a:ln>
        </p:spPr>
        <p:txBody>
          <a:bodyPr anchor="b"/>
          <a:lstStyle/>
          <a:p>
            <a:pPr algn="r"/>
            <a:fld id="{FC806959-98EB-4581-9CC7-AE0C81B0F858}" type="slidenum">
              <a:rPr lang="en-US" sz="1200" b="0">
                <a:latin typeface="Arial" charset="0"/>
                <a:ea typeface="ヒラギノ角ゴ Pro W3" pitchFamily="-97" charset="-128"/>
              </a:rPr>
              <a:pPr algn="r"/>
              <a:t>15</a:t>
            </a:fld>
            <a:endParaRPr lang="en-US" sz="1200" b="0" dirty="0">
              <a:latin typeface="Arial" charset="0"/>
              <a:ea typeface="ヒラギノ角ゴ Pro W3" pitchFamily="-97" charset="-128"/>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16" name="Picture 15" descr="JD_Gray_Gradient_10x1-4in.png"/>
          <p:cNvPicPr>
            <a:picLocks/>
          </p:cNvPicPr>
          <p:nvPr userDrawn="1"/>
        </p:nvPicPr>
        <p:blipFill>
          <a:blip r:embed="rId2" cstate="screen"/>
          <a:stretch>
            <a:fillRect/>
          </a:stretch>
        </p:blipFill>
        <p:spPr>
          <a:xfrm>
            <a:off x="377" y="-1"/>
            <a:ext cx="9143245" cy="1318456"/>
          </a:xfrm>
          <a:prstGeom prst="rect">
            <a:avLst/>
          </a:prstGeom>
        </p:spPr>
      </p:pic>
      <p:pic>
        <p:nvPicPr>
          <p:cNvPr id="17" name="Picture 19" descr="JD_gy_RGB_screen_h"/>
          <p:cNvPicPr>
            <a:picLocks noChangeAspect="1" noChangeArrowheads="1"/>
          </p:cNvPicPr>
          <p:nvPr userDrawn="1"/>
        </p:nvPicPr>
        <p:blipFill>
          <a:blip r:embed="rId3" cstate="screen"/>
          <a:stretch>
            <a:fillRect/>
          </a:stretch>
        </p:blipFill>
        <p:spPr bwMode="auto">
          <a:xfrm>
            <a:off x="6693049" y="581232"/>
            <a:ext cx="2148844" cy="658369"/>
          </a:xfrm>
          <a:prstGeom prst="rect">
            <a:avLst/>
          </a:prstGeom>
          <a:noFill/>
        </p:spPr>
      </p:pic>
      <p:pic>
        <p:nvPicPr>
          <p:cNvPr id="18" name="Picture 17" descr="JD_bar_gy_4c_10in.png"/>
          <p:cNvPicPr>
            <a:picLocks noChangeAspect="1"/>
          </p:cNvPicPr>
          <p:nvPr userDrawn="1"/>
        </p:nvPicPr>
        <p:blipFill>
          <a:blip r:embed="rId4" cstate="screen"/>
          <a:stretch>
            <a:fillRect/>
          </a:stretch>
        </p:blipFill>
        <p:spPr>
          <a:xfrm>
            <a:off x="-378" y="1312777"/>
            <a:ext cx="9144000" cy="228600"/>
          </a:xfrm>
          <a:prstGeom prst="rect">
            <a:avLst/>
          </a:prstGeom>
        </p:spPr>
      </p:pic>
      <p:sp>
        <p:nvSpPr>
          <p:cNvPr id="2" name="Title 1"/>
          <p:cNvSpPr>
            <a:spLocks noGrp="1"/>
          </p:cNvSpPr>
          <p:nvPr userDrawn="1">
            <p:ph type="ctrTitle"/>
          </p:nvPr>
        </p:nvSpPr>
        <p:spPr>
          <a:xfrm>
            <a:off x="442800" y="292608"/>
            <a:ext cx="5945188" cy="697992"/>
          </a:xfrm>
        </p:spPr>
        <p:txBody>
          <a:bodyPr>
            <a:normAutofit/>
          </a:bodyPr>
          <a:lstStyle>
            <a:lvl1pPr algn="l">
              <a:lnSpc>
                <a:spcPts val="2600"/>
              </a:lnSpc>
              <a:defRPr sz="2400" spc="-50" baseline="0">
                <a:solidFill>
                  <a:schemeClr val="tx2"/>
                </a:solidFill>
              </a:defRPr>
            </a:lvl1pPr>
          </a:lstStyle>
          <a:p>
            <a:r>
              <a:rPr lang="en-US" dirty="0" smtClean="0"/>
              <a:t>Click to edit Master title style</a:t>
            </a:r>
            <a:endParaRPr lang="en-US" dirty="0"/>
          </a:p>
        </p:txBody>
      </p:sp>
      <p:sp>
        <p:nvSpPr>
          <p:cNvPr id="19" name="Text Placeholder 11"/>
          <p:cNvSpPr>
            <a:spLocks noGrp="1"/>
          </p:cNvSpPr>
          <p:nvPr userDrawn="1">
            <p:ph type="body" sz="quarter" idx="10"/>
          </p:nvPr>
        </p:nvSpPr>
        <p:spPr>
          <a:xfrm>
            <a:off x="446881" y="910003"/>
            <a:ext cx="5945188" cy="231775"/>
          </a:xfrm>
        </p:spPr>
        <p:txBody>
          <a:bodyPr/>
          <a:lstStyle>
            <a:lvl1pPr>
              <a:lnSpc>
                <a:spcPts val="1800"/>
              </a:lnSpc>
              <a:spcBef>
                <a:spcPts val="0"/>
              </a:spcBef>
              <a:defRPr sz="1000"/>
            </a:lvl1pPr>
          </a:lstStyle>
          <a:p>
            <a:pPr lvl="0"/>
            <a:r>
              <a:rPr lang="en-US" dirty="0" smtClean="0"/>
              <a:t>Click to edit Master text styles</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16" name="Picture 15" descr="JD_Gray_Gradient_10x1-4in.png"/>
          <p:cNvPicPr>
            <a:picLocks/>
          </p:cNvPicPr>
          <p:nvPr userDrawn="1"/>
        </p:nvPicPr>
        <p:blipFill>
          <a:blip r:embed="rId2" cstate="screen"/>
          <a:stretch>
            <a:fillRect/>
          </a:stretch>
        </p:blipFill>
        <p:spPr>
          <a:xfrm>
            <a:off x="377" y="-1"/>
            <a:ext cx="9143245" cy="1318456"/>
          </a:xfrm>
          <a:prstGeom prst="rect">
            <a:avLst/>
          </a:prstGeom>
        </p:spPr>
      </p:pic>
      <p:pic>
        <p:nvPicPr>
          <p:cNvPr id="17" name="Picture 19" descr="JD_gy_RGB_screen_h"/>
          <p:cNvPicPr>
            <a:picLocks noChangeAspect="1" noChangeArrowheads="1"/>
          </p:cNvPicPr>
          <p:nvPr userDrawn="1"/>
        </p:nvPicPr>
        <p:blipFill>
          <a:blip r:embed="rId3" cstate="screen"/>
          <a:stretch>
            <a:fillRect/>
          </a:stretch>
        </p:blipFill>
        <p:spPr bwMode="auto">
          <a:xfrm>
            <a:off x="6693049" y="581232"/>
            <a:ext cx="2148844" cy="658369"/>
          </a:xfrm>
          <a:prstGeom prst="rect">
            <a:avLst/>
          </a:prstGeom>
          <a:noFill/>
        </p:spPr>
      </p:pic>
      <p:pic>
        <p:nvPicPr>
          <p:cNvPr id="18" name="Picture 17" descr="JD_bar_gy_4c_10in.png"/>
          <p:cNvPicPr>
            <a:picLocks noChangeAspect="1"/>
          </p:cNvPicPr>
          <p:nvPr userDrawn="1"/>
        </p:nvPicPr>
        <p:blipFill>
          <a:blip r:embed="rId4" cstate="screen"/>
          <a:stretch>
            <a:fillRect/>
          </a:stretch>
        </p:blipFill>
        <p:spPr>
          <a:xfrm>
            <a:off x="-378" y="1312777"/>
            <a:ext cx="9144000" cy="228600"/>
          </a:xfrm>
          <a:prstGeom prst="rect">
            <a:avLst/>
          </a:prstGeom>
        </p:spPr>
      </p:pic>
      <p:sp>
        <p:nvSpPr>
          <p:cNvPr id="19" name="Text Placeholder 11"/>
          <p:cNvSpPr>
            <a:spLocks noGrp="1"/>
          </p:cNvSpPr>
          <p:nvPr userDrawn="1">
            <p:ph type="body" sz="quarter" idx="10"/>
          </p:nvPr>
        </p:nvSpPr>
        <p:spPr>
          <a:xfrm>
            <a:off x="446881" y="910003"/>
            <a:ext cx="5945188" cy="231775"/>
          </a:xfrm>
        </p:spPr>
        <p:txBody>
          <a:bodyPr/>
          <a:lstStyle>
            <a:lvl1pPr>
              <a:lnSpc>
                <a:spcPts val="1800"/>
              </a:lnSpc>
              <a:spcBef>
                <a:spcPts val="0"/>
              </a:spcBef>
              <a:defRPr sz="1000"/>
            </a:lvl1pPr>
          </a:lstStyle>
          <a:p>
            <a:pPr lvl="0"/>
            <a:r>
              <a:rPr lang="en-US" dirty="0" smtClean="0"/>
              <a:t>Click to edit Master text styles</a:t>
            </a:r>
            <a:endParaRPr lang="en-US" dirty="0"/>
          </a:p>
        </p:txBody>
      </p:sp>
      <p:sp>
        <p:nvSpPr>
          <p:cNvPr id="2" name="Title 1"/>
          <p:cNvSpPr>
            <a:spLocks noGrp="1"/>
          </p:cNvSpPr>
          <p:nvPr userDrawn="1">
            <p:ph type="ctrTitle"/>
          </p:nvPr>
        </p:nvSpPr>
        <p:spPr>
          <a:xfrm>
            <a:off x="442800" y="1733550"/>
            <a:ext cx="5945188" cy="944648"/>
          </a:xfrm>
        </p:spPr>
        <p:txBody>
          <a:bodyPr>
            <a:normAutofit/>
          </a:bodyPr>
          <a:lstStyle>
            <a:lvl1pPr algn="l">
              <a:lnSpc>
                <a:spcPts val="2600"/>
              </a:lnSpc>
              <a:defRPr sz="2400" spc="-50" baseline="0">
                <a:solidFill>
                  <a:schemeClr val="tx2"/>
                </a:solidFill>
              </a:defRPr>
            </a:lvl1pPr>
          </a:lstStyle>
          <a:p>
            <a:r>
              <a:rPr lang="en-US" dirty="0" smtClean="0"/>
              <a:t>Click to edit Master title style</a:t>
            </a:r>
            <a:endParaRPr lang="en-US" dirty="0"/>
          </a:p>
        </p:txBody>
      </p:sp>
      <p:sp>
        <p:nvSpPr>
          <p:cNvPr id="9" name="Subtitle 2"/>
          <p:cNvSpPr>
            <a:spLocks noGrp="1"/>
          </p:cNvSpPr>
          <p:nvPr userDrawn="1">
            <p:ph type="subTitle" idx="1"/>
          </p:nvPr>
        </p:nvSpPr>
        <p:spPr>
          <a:xfrm>
            <a:off x="457200" y="2678198"/>
            <a:ext cx="8228012" cy="849801"/>
          </a:xfrm>
        </p:spPr>
        <p:txBody>
          <a:bodyPr/>
          <a:lstStyle>
            <a:lvl1pPr marL="0" indent="0" algn="l">
              <a:lnSpc>
                <a:spcPts val="2800"/>
              </a:lnSpc>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608"/>
            <a:ext cx="8228013" cy="64681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481328"/>
            <a:ext cx="8228013" cy="4522787"/>
          </a:xfrm>
        </p:spPr>
        <p:txBody>
          <a:bodyPr/>
          <a:lstStyle>
            <a:lvl2pPr>
              <a:buSzPct val="100000"/>
              <a:buFont typeface="Verdana" pitchFamily="34" charset="0"/>
              <a:buChar char="–"/>
              <a:defRPr/>
            </a:lvl2pPr>
            <a:lvl3pPr>
              <a:buSzPct val="100000"/>
              <a:buFont typeface="Arial" pitchFamily="34" charset="0"/>
              <a:buChar char="•"/>
              <a:defRPr/>
            </a:lvl3pPr>
            <a:lvl4pPr>
              <a:buSzPct val="100000"/>
              <a:buFont typeface="Verdana" pitchFamily="34" charset="0"/>
              <a:buChar char="–"/>
              <a:defRPr/>
            </a:lvl4pPr>
            <a:lvl5pPr>
              <a:buFont typeface="Arial"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185593"/>
            <a:ext cx="5945188" cy="1362075"/>
          </a:xfrm>
        </p:spPr>
        <p:txBody>
          <a:bodyPr anchor="b" anchorCtr="0">
            <a:normAutofit/>
          </a:bodyPr>
          <a:lstStyle>
            <a:lvl1pPr algn="l">
              <a:lnSpc>
                <a:spcPct val="100000"/>
              </a:lnSpc>
              <a:defRPr sz="3600" b="1" cap="none">
                <a:solidFill>
                  <a:schemeClr val="accent2"/>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2604325"/>
            <a:ext cx="5945188" cy="1500187"/>
          </a:xfrm>
        </p:spPr>
        <p:txBody>
          <a:bodyPr anchor="t" anchorCtr="0">
            <a:normAutofit/>
          </a:bodyPr>
          <a:lstStyle>
            <a:lvl1pPr marL="0" indent="0">
              <a:lnSpc>
                <a:spcPts val="4200"/>
              </a:lnSpc>
              <a:spcBef>
                <a:spcPts val="0"/>
              </a:spcBef>
              <a:buNone/>
              <a:defRPr sz="3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Last Slide">
    <p:bg>
      <p:bgPr>
        <a:solidFill>
          <a:schemeClr val="tx1"/>
        </a:solidFill>
        <a:effectLst/>
      </p:bgPr>
    </p:bg>
    <p:spTree>
      <p:nvGrpSpPr>
        <p:cNvPr id="1" name=""/>
        <p:cNvGrpSpPr/>
        <p:nvPr/>
      </p:nvGrpSpPr>
      <p:grpSpPr>
        <a:xfrm>
          <a:off x="0" y="0"/>
          <a:ext cx="0" cy="0"/>
          <a:chOff x="0" y="0"/>
          <a:chExt cx="0" cy="0"/>
        </a:xfrm>
      </p:grpSpPr>
      <p:pic>
        <p:nvPicPr>
          <p:cNvPr id="4" name="Picture 4" descr="JD_gy_4c_h"/>
          <p:cNvPicPr>
            <a:picLocks noChangeAspect="1" noChangeArrowheads="1"/>
          </p:cNvPicPr>
          <p:nvPr userDrawn="1"/>
        </p:nvPicPr>
        <p:blipFill>
          <a:blip r:embed="rId2" cstate="screen"/>
          <a:srcRect/>
          <a:stretch>
            <a:fillRect/>
          </a:stretch>
        </p:blipFill>
        <p:spPr bwMode="auto">
          <a:xfrm>
            <a:off x="1341438" y="2435225"/>
            <a:ext cx="6453187" cy="1974850"/>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608"/>
            <a:ext cx="8228014" cy="648229"/>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199" y="1479004"/>
            <a:ext cx="3987801" cy="4522787"/>
          </a:xfrm>
        </p:spPr>
        <p:txBody>
          <a:bodyPr/>
          <a:lstStyle>
            <a:lvl1pPr>
              <a:spcBef>
                <a:spcPts val="1000"/>
              </a:spcBef>
              <a:defRPr sz="1800"/>
            </a:lvl1pPr>
            <a:lvl2pPr marL="266700" indent="-171450">
              <a:spcBef>
                <a:spcPts val="500"/>
              </a:spcBef>
              <a:buSzPct val="100000"/>
              <a:buFont typeface="Verdana" pitchFamily="34" charset="0"/>
              <a:buChar char="–"/>
              <a:defRPr sz="1600"/>
            </a:lvl2pPr>
            <a:lvl3pPr marL="495300" indent="-171450">
              <a:spcBef>
                <a:spcPts val="250"/>
              </a:spcBef>
              <a:buFont typeface="Arial" pitchFamily="34" charset="0"/>
              <a:buChar char="•"/>
              <a:defRPr sz="1400"/>
            </a:lvl3pPr>
            <a:lvl4pPr marL="673100" indent="-139700">
              <a:spcBef>
                <a:spcPts val="100"/>
              </a:spcBef>
              <a:buSzPct val="100000"/>
              <a:buFont typeface="Verdana" pitchFamily="34" charset="0"/>
              <a:buChar char="–"/>
              <a:tabLst/>
              <a:defRPr sz="1200"/>
            </a:lvl4pPr>
            <a:lvl5pPr marL="831850" indent="-120650">
              <a:buFont typeface="Arial" pitchFamily="34" charset="0"/>
              <a:buChar cha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91064" y="1479004"/>
            <a:ext cx="3994150" cy="4522787"/>
          </a:xfrm>
        </p:spPr>
        <p:txBody>
          <a:bodyPr/>
          <a:lstStyle>
            <a:lvl1pPr>
              <a:spcBef>
                <a:spcPts val="1000"/>
              </a:spcBef>
              <a:defRPr sz="1800"/>
            </a:lvl1pPr>
            <a:lvl2pPr marL="266700" indent="-171450">
              <a:spcBef>
                <a:spcPts val="500"/>
              </a:spcBef>
              <a:buSzPct val="100000"/>
              <a:buFont typeface="Verdana" pitchFamily="34" charset="0"/>
              <a:buChar char="–"/>
              <a:defRPr sz="1600"/>
            </a:lvl2pPr>
            <a:lvl3pPr marL="495300" indent="-171450">
              <a:spcBef>
                <a:spcPts val="250"/>
              </a:spcBef>
              <a:buFont typeface="Arial" pitchFamily="34" charset="0"/>
              <a:buChar char="•"/>
              <a:defRPr sz="1400"/>
            </a:lvl3pPr>
            <a:lvl4pPr marL="673100" indent="-139700">
              <a:spcBef>
                <a:spcPts val="100"/>
              </a:spcBef>
              <a:buSzPct val="100000"/>
              <a:buFont typeface="Verdana" pitchFamily="34" charset="0"/>
              <a:buChar char="–"/>
              <a:defRPr sz="1200"/>
            </a:lvl4pPr>
            <a:lvl5pPr marL="831850" indent="-120650">
              <a:buFont typeface="Arial" pitchFamily="34" charset="0"/>
              <a:buChar cha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608"/>
            <a:ext cx="8228013" cy="648229"/>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199" y="1935162"/>
            <a:ext cx="3987875" cy="4008437"/>
          </a:xfrm>
        </p:spPr>
        <p:txBody>
          <a:bodyPr/>
          <a:lstStyle>
            <a:lvl1pPr>
              <a:spcBef>
                <a:spcPts val="1000"/>
              </a:spcBef>
              <a:defRPr sz="1800"/>
            </a:lvl1pPr>
            <a:lvl2pPr marL="266700" indent="-171450">
              <a:spcBef>
                <a:spcPts val="500"/>
              </a:spcBef>
              <a:buSzPct val="100000"/>
              <a:buFont typeface="Verdana" pitchFamily="34" charset="0"/>
              <a:buChar char="–"/>
              <a:defRPr sz="1600"/>
            </a:lvl2pPr>
            <a:lvl3pPr marL="495300" indent="-171450">
              <a:spcBef>
                <a:spcPts val="250"/>
              </a:spcBef>
              <a:defRPr sz="1400"/>
            </a:lvl3pPr>
            <a:lvl4pPr marL="673100" indent="-139700">
              <a:spcBef>
                <a:spcPts val="100"/>
              </a:spcBef>
              <a:buSzPct val="100000"/>
              <a:buFont typeface="Verdana" pitchFamily="34" charset="0"/>
              <a:buChar char="–"/>
              <a:defRPr sz="1200"/>
            </a:lvl4pPr>
            <a:lvl5pPr marL="831850" indent="-120650">
              <a:buFont typeface="Arial" pitchFamily="34" charset="0"/>
              <a:buChar cha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99000" y="1935162"/>
            <a:ext cx="3986213" cy="4008438"/>
          </a:xfrm>
        </p:spPr>
        <p:txBody>
          <a:bodyPr/>
          <a:lstStyle>
            <a:lvl1pPr>
              <a:spcBef>
                <a:spcPts val="1000"/>
              </a:spcBef>
              <a:defRPr sz="1800"/>
            </a:lvl1pPr>
            <a:lvl2pPr marL="266700" indent="-171450">
              <a:spcBef>
                <a:spcPts val="500"/>
              </a:spcBef>
              <a:buSzPct val="100000"/>
              <a:buFont typeface="Verdana" pitchFamily="34" charset="0"/>
              <a:buChar char="–"/>
              <a:defRPr sz="1600"/>
            </a:lvl2pPr>
            <a:lvl3pPr marL="495300" indent="-171450">
              <a:spcBef>
                <a:spcPts val="250"/>
              </a:spcBef>
              <a:defRPr sz="1400"/>
            </a:lvl3pPr>
            <a:lvl4pPr marL="673100" indent="-139700">
              <a:spcBef>
                <a:spcPts val="100"/>
              </a:spcBef>
              <a:buSzPct val="100000"/>
              <a:buFont typeface="Verdana" pitchFamily="34" charset="0"/>
              <a:buChar char="–"/>
              <a:defRPr sz="1200"/>
            </a:lvl4pPr>
            <a:lvl5pPr marL="831850" indent="-120650">
              <a:buFont typeface="Arial" pitchFamily="34" charset="0"/>
              <a:buChar cha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3"/>
          </p:nvPr>
        </p:nvSpPr>
        <p:spPr>
          <a:xfrm>
            <a:off x="457198" y="1309227"/>
            <a:ext cx="3987802" cy="449262"/>
          </a:xfrm>
        </p:spPr>
        <p:txBody>
          <a:bodyPr anchor="b" anchorCtr="0">
            <a:noAutofit/>
          </a:bodyPr>
          <a:lstStyle>
            <a:lvl1pPr>
              <a:defRPr sz="1800" b="1"/>
            </a:lvl1pPr>
          </a:lstStyle>
          <a:p>
            <a:pPr lvl="0"/>
            <a:r>
              <a:rPr lang="en-US" dirty="0" smtClean="0"/>
              <a:t>Click to edit Master text styles</a:t>
            </a:r>
            <a:endParaRPr lang="en-US" dirty="0"/>
          </a:p>
        </p:txBody>
      </p:sp>
      <p:sp>
        <p:nvSpPr>
          <p:cNvPr id="10" name="Text Placeholder 8"/>
          <p:cNvSpPr>
            <a:spLocks noGrp="1"/>
          </p:cNvSpPr>
          <p:nvPr>
            <p:ph type="body" sz="quarter" idx="14"/>
          </p:nvPr>
        </p:nvSpPr>
        <p:spPr>
          <a:xfrm>
            <a:off x="4699000" y="1309227"/>
            <a:ext cx="3986213" cy="449262"/>
          </a:xfrm>
        </p:spPr>
        <p:txBody>
          <a:bodyPr anchor="b" anchorCtr="0">
            <a:noAutofit/>
          </a:bodyPr>
          <a:lstStyle>
            <a:lvl1pPr>
              <a:defRPr sz="1800" b="1"/>
            </a:lvl1pPr>
          </a:lstStyle>
          <a:p>
            <a:pPr lvl="0"/>
            <a:r>
              <a:rPr lang="en-US" dirty="0" smtClean="0"/>
              <a:t>Click to edit Master text styles</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608"/>
            <a:ext cx="8228013" cy="648229"/>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4" y="1935162"/>
            <a:ext cx="2592384" cy="3709289"/>
          </a:xfrm>
        </p:spPr>
        <p:txBody>
          <a:bodyPr/>
          <a:lstStyle>
            <a:lvl1pPr>
              <a:spcBef>
                <a:spcPts val="1000"/>
              </a:spcBef>
              <a:defRPr sz="1600"/>
            </a:lvl1pPr>
            <a:lvl2pPr marL="266700" indent="-171450">
              <a:spcBef>
                <a:spcPts val="500"/>
              </a:spcBef>
              <a:buSzPct val="100000"/>
              <a:buFont typeface="Verdana" pitchFamily="34" charset="0"/>
              <a:buChar char="–"/>
              <a:defRPr sz="1600"/>
            </a:lvl2pPr>
            <a:lvl3pPr marL="495300" indent="-171450">
              <a:spcBef>
                <a:spcPts val="250"/>
              </a:spcBef>
              <a:buFont typeface="Arial" pitchFamily="34" charset="0"/>
              <a:buChar char="•"/>
              <a:defRPr sz="1400"/>
            </a:lvl3pPr>
            <a:lvl4pPr marL="673100" indent="-139700">
              <a:spcBef>
                <a:spcPts val="100"/>
              </a:spcBef>
              <a:buSzPct val="100000"/>
              <a:buFont typeface="Verdana" pitchFamily="34" charset="0"/>
              <a:buChar char="–"/>
              <a:defRPr sz="1200"/>
            </a:lvl4pPr>
            <a:lvl5pPr marL="831850" indent="-120650">
              <a:buFont typeface="Arial" pitchFamily="34" charset="0"/>
              <a:buChar cha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3"/>
          </p:nvPr>
        </p:nvSpPr>
        <p:spPr>
          <a:xfrm>
            <a:off x="457201" y="1049338"/>
            <a:ext cx="2592388" cy="684212"/>
          </a:xfrm>
        </p:spPr>
        <p:txBody>
          <a:bodyPr anchor="b" anchorCtr="0">
            <a:noAutofit/>
          </a:bodyPr>
          <a:lstStyle>
            <a:lvl1pPr>
              <a:defRPr sz="1600" b="1"/>
            </a:lvl1pPr>
          </a:lstStyle>
          <a:p>
            <a:pPr lvl="0"/>
            <a:r>
              <a:rPr lang="en-US" dirty="0" smtClean="0"/>
              <a:t>Click to edit Master text styles</a:t>
            </a:r>
            <a:endParaRPr lang="en-US" dirty="0"/>
          </a:p>
        </p:txBody>
      </p:sp>
      <p:sp>
        <p:nvSpPr>
          <p:cNvPr id="13" name="Picture Placeholder 12"/>
          <p:cNvSpPr>
            <a:spLocks noGrp="1"/>
          </p:cNvSpPr>
          <p:nvPr>
            <p:ph type="pic" sz="quarter" idx="14"/>
          </p:nvPr>
        </p:nvSpPr>
        <p:spPr>
          <a:xfrm>
            <a:off x="3281363" y="1935162"/>
            <a:ext cx="5398343" cy="3709290"/>
          </a:xfrm>
        </p:spPr>
        <p:txBody>
          <a:bodyPr/>
          <a:lstStyle/>
          <a:p>
            <a:endParaRPr lang="en-US" dirty="0"/>
          </a:p>
        </p:txBody>
      </p:sp>
      <p:sp>
        <p:nvSpPr>
          <p:cNvPr id="14" name="Text Placeholder 8"/>
          <p:cNvSpPr>
            <a:spLocks noGrp="1"/>
          </p:cNvSpPr>
          <p:nvPr>
            <p:ph type="body" sz="quarter" idx="15"/>
          </p:nvPr>
        </p:nvSpPr>
        <p:spPr>
          <a:xfrm>
            <a:off x="3278188" y="1049338"/>
            <a:ext cx="5407025" cy="684212"/>
          </a:xfrm>
        </p:spPr>
        <p:txBody>
          <a:bodyPr anchor="b" anchorCtr="0">
            <a:noAutofit/>
          </a:bodyPr>
          <a:lstStyle>
            <a:lvl1pPr>
              <a:defRPr sz="1600" b="1"/>
            </a:lvl1pPr>
          </a:lstStyle>
          <a:p>
            <a:pPr lvl="0"/>
            <a:r>
              <a:rPr lang="en-US" dirty="0" smtClean="0"/>
              <a:t>Click to edit Master text styles</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Chart Placeholder 10"/>
          <p:cNvSpPr>
            <a:spLocks noGrp="1"/>
          </p:cNvSpPr>
          <p:nvPr>
            <p:ph type="chart" sz="quarter" idx="16"/>
          </p:nvPr>
        </p:nvSpPr>
        <p:spPr>
          <a:xfrm>
            <a:off x="3281363" y="1935164"/>
            <a:ext cx="5388275" cy="4005261"/>
          </a:xfrm>
        </p:spPr>
        <p:txBody>
          <a:bodyPr/>
          <a:lstStyle/>
          <a:p>
            <a:endParaRPr lang="en-US" dirty="0"/>
          </a:p>
        </p:txBody>
      </p:sp>
      <p:sp>
        <p:nvSpPr>
          <p:cNvPr id="2" name="Title 1"/>
          <p:cNvSpPr>
            <a:spLocks noGrp="1"/>
          </p:cNvSpPr>
          <p:nvPr>
            <p:ph type="title"/>
          </p:nvPr>
        </p:nvSpPr>
        <p:spPr>
          <a:xfrm>
            <a:off x="457200" y="292608"/>
            <a:ext cx="8228013" cy="648229"/>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1" y="1935163"/>
            <a:ext cx="2592388" cy="4005262"/>
          </a:xfrm>
        </p:spPr>
        <p:txBody>
          <a:bodyPr/>
          <a:lstStyle>
            <a:lvl1pPr>
              <a:spcBef>
                <a:spcPts val="1000"/>
              </a:spcBef>
              <a:defRPr sz="1600"/>
            </a:lvl1pPr>
            <a:lvl2pPr marL="266700" indent="-171450">
              <a:spcBef>
                <a:spcPts val="500"/>
              </a:spcBef>
              <a:buSzPct val="85000"/>
              <a:defRPr sz="1600"/>
            </a:lvl2pPr>
            <a:lvl3pPr marL="495300" indent="-171450">
              <a:spcBef>
                <a:spcPts val="250"/>
              </a:spcBef>
              <a:defRPr sz="1400"/>
            </a:lvl3pPr>
            <a:lvl4pPr marL="673100" indent="-139700">
              <a:spcBef>
                <a:spcPts val="100"/>
              </a:spcBef>
              <a:buSzPct val="95000"/>
              <a:buFont typeface="Verdana"/>
              <a:buChar char="•"/>
              <a:tabLst/>
              <a:defRPr sz="1200"/>
            </a:lvl4pPr>
            <a:lvl5pPr marL="831850" indent="-120650">
              <a:buFont typeface="Verdana" pitchFamily="34" charset="0"/>
              <a:buChar char="–"/>
              <a:defRPr sz="1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3"/>
          </p:nvPr>
        </p:nvSpPr>
        <p:spPr>
          <a:xfrm>
            <a:off x="457201" y="1049338"/>
            <a:ext cx="2592387" cy="684212"/>
          </a:xfrm>
        </p:spPr>
        <p:txBody>
          <a:bodyPr anchor="b" anchorCtr="0">
            <a:noAutofit/>
          </a:bodyPr>
          <a:lstStyle>
            <a:lvl1pPr>
              <a:defRPr sz="1600" b="1"/>
            </a:lvl1pPr>
          </a:lstStyle>
          <a:p>
            <a:pPr lvl="0"/>
            <a:r>
              <a:rPr lang="en-US" dirty="0" smtClean="0"/>
              <a:t>Click to edit Master text styles</a:t>
            </a:r>
            <a:endParaRPr lang="en-US" dirty="0"/>
          </a:p>
        </p:txBody>
      </p:sp>
      <p:sp>
        <p:nvSpPr>
          <p:cNvPr id="14" name="Text Placeholder 8"/>
          <p:cNvSpPr>
            <a:spLocks noGrp="1"/>
          </p:cNvSpPr>
          <p:nvPr>
            <p:ph type="body" sz="quarter" idx="15"/>
          </p:nvPr>
        </p:nvSpPr>
        <p:spPr>
          <a:xfrm>
            <a:off x="3281363" y="1049338"/>
            <a:ext cx="5388275" cy="684211"/>
          </a:xfrm>
        </p:spPr>
        <p:txBody>
          <a:bodyPr anchor="b" anchorCtr="0">
            <a:noAutofit/>
          </a:bodyPr>
          <a:lstStyle>
            <a:lvl1pPr>
              <a:defRPr sz="1600" b="1"/>
            </a:lvl1pPr>
          </a:lstStyle>
          <a:p>
            <a:pPr lvl="0"/>
            <a:r>
              <a:rPr lang="en-US" dirty="0" smtClean="0"/>
              <a:t>Click to edit Master text styles</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92608"/>
            <a:ext cx="8228013" cy="648229"/>
          </a:xfrm>
        </p:spPr>
        <p:txBody>
          <a:bodyPr/>
          <a:lstStyle/>
          <a:p>
            <a:r>
              <a:rPr lang="en-US" dirty="0" smtClean="0"/>
              <a:t>Click to edit Master title style</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92608"/>
            <a:ext cx="8228013" cy="648229"/>
          </a:xfrm>
        </p:spPr>
        <p:txBody>
          <a:bodyPr/>
          <a:lstStyle/>
          <a:p>
            <a:r>
              <a:rPr lang="en-US" dirty="0" smtClean="0"/>
              <a:t>Click to edit Master title style</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93700" y="269875"/>
            <a:ext cx="8356600" cy="646113"/>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393700" y="1265238"/>
            <a:ext cx="8356600" cy="4678362"/>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r>
              <a:rPr lang="en-US"/>
              <a:t>|   John Deere Today</a:t>
            </a:r>
          </a:p>
        </p:txBody>
      </p:sp>
      <p:sp>
        <p:nvSpPr>
          <p:cNvPr id="5" name="Rectangle 15"/>
          <p:cNvSpPr>
            <a:spLocks noGrp="1" noChangeArrowheads="1"/>
          </p:cNvSpPr>
          <p:nvPr>
            <p:ph type="sldNum" sz="quarter" idx="11"/>
          </p:nvPr>
        </p:nvSpPr>
        <p:spPr>
          <a:ln/>
        </p:spPr>
        <p:txBody>
          <a:bodyPr/>
          <a:lstStyle>
            <a:lvl1pPr>
              <a:defRPr/>
            </a:lvl1pPr>
          </a:lstStyle>
          <a:p>
            <a:pPr>
              <a:defRPr/>
            </a:pPr>
            <a:fld id="{530F2D5C-ECE9-4E2B-9029-26EA57AB697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92608"/>
            <a:ext cx="8228013" cy="648229"/>
          </a:xfrm>
          <a:prstGeom prst="rect">
            <a:avLst/>
          </a:prstGeom>
        </p:spPr>
        <p:txBody>
          <a:bodyPr vert="horz" lIns="0" tIns="0" rIns="0" bIns="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476576"/>
            <a:ext cx="8228013" cy="4571713"/>
          </a:xfrm>
          <a:prstGeom prst="rect">
            <a:avLst/>
          </a:prstGeom>
        </p:spPr>
        <p:txBody>
          <a:bodyPr vert="horz" lIns="0" tIns="0" rIns="0" bIns="0" rtlCol="0" anchor="t" anchorCtr="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452022" y="6419614"/>
            <a:ext cx="5029200" cy="276226"/>
          </a:xfrm>
          <a:prstGeom prst="rect">
            <a:avLst/>
          </a:prstGeom>
        </p:spPr>
        <p:txBody>
          <a:bodyPr vert="horz" lIns="0" tIns="0" rIns="0" bIns="0" rtlCol="0" anchor="ctr"/>
          <a:lstStyle>
            <a:lvl1pPr algn="l">
              <a:defRPr sz="800">
                <a:solidFill>
                  <a:schemeClr val="tx1"/>
                </a:solidFill>
                <a:latin typeface="Verdana"/>
                <a:cs typeface="Verdana"/>
              </a:defRPr>
            </a:lvl1pPr>
          </a:lstStyle>
          <a:p>
            <a:r>
              <a:rPr lang="en-US" dirty="0" smtClean="0"/>
              <a:t>| Document Title | Date</a:t>
            </a:r>
            <a:endParaRPr lang="en-US" dirty="0"/>
          </a:p>
        </p:txBody>
      </p:sp>
      <p:sp>
        <p:nvSpPr>
          <p:cNvPr id="6" name="Slide Number Placeholder 5"/>
          <p:cNvSpPr>
            <a:spLocks noGrp="1"/>
          </p:cNvSpPr>
          <p:nvPr>
            <p:ph type="sldNum" sz="quarter" idx="4"/>
          </p:nvPr>
        </p:nvSpPr>
        <p:spPr>
          <a:xfrm>
            <a:off x="58331" y="6419614"/>
            <a:ext cx="336550" cy="276226"/>
          </a:xfrm>
          <a:prstGeom prst="rect">
            <a:avLst/>
          </a:prstGeom>
        </p:spPr>
        <p:txBody>
          <a:bodyPr vert="horz" lIns="0" tIns="0" rIns="0" bIns="0" rtlCol="0" anchor="ctr"/>
          <a:lstStyle>
            <a:lvl1pPr algn="r">
              <a:defRPr sz="800">
                <a:solidFill>
                  <a:schemeClr val="tx1"/>
                </a:solidFill>
                <a:latin typeface="Verdana"/>
                <a:cs typeface="Verdana"/>
              </a:defRPr>
            </a:lvl1pPr>
          </a:lstStyle>
          <a:p>
            <a:fld id="{924AB324-2015-404C-B61B-562C7B72081B}" type="slidenum">
              <a:rPr lang="en-US" smtClean="0"/>
              <a:pPr/>
              <a:t>‹#›</a:t>
            </a:fld>
            <a:endParaRPr lang="en-US" dirty="0"/>
          </a:p>
        </p:txBody>
      </p:sp>
      <p:pic>
        <p:nvPicPr>
          <p:cNvPr id="8" name="Picture 7" descr="JD_Gray_Gradient_10x-78in.png"/>
          <p:cNvPicPr>
            <a:picLocks noChangeAspect="1"/>
          </p:cNvPicPr>
          <p:nvPr/>
        </p:nvPicPr>
        <p:blipFill>
          <a:blip r:embed="rId15" cstate="screen"/>
          <a:stretch>
            <a:fillRect/>
          </a:stretch>
        </p:blipFill>
        <p:spPr>
          <a:xfrm>
            <a:off x="377" y="6203950"/>
            <a:ext cx="9143245" cy="654050"/>
          </a:xfrm>
          <a:prstGeom prst="rect">
            <a:avLst/>
          </a:prstGeom>
        </p:spPr>
      </p:pic>
      <p:pic>
        <p:nvPicPr>
          <p:cNvPr id="7" name="Picture 19" descr="JD_gy_RGB_screen_h"/>
          <p:cNvPicPr>
            <a:picLocks noChangeAspect="1" noChangeArrowheads="1"/>
          </p:cNvPicPr>
          <p:nvPr/>
        </p:nvPicPr>
        <p:blipFill>
          <a:blip r:embed="rId16" cstate="screen"/>
          <a:stretch>
            <a:fillRect/>
          </a:stretch>
        </p:blipFill>
        <p:spPr bwMode="auto">
          <a:xfrm>
            <a:off x="7189886" y="6284087"/>
            <a:ext cx="1611633" cy="493777"/>
          </a:xfrm>
          <a:prstGeom prst="rect">
            <a:avLst/>
          </a:prstGeom>
          <a:noFill/>
        </p:spPr>
      </p:pic>
      <p:sp>
        <p:nvSpPr>
          <p:cNvPr id="10" name="Slide Number Placeholder 5"/>
          <p:cNvSpPr txBox="1">
            <a:spLocks/>
          </p:cNvSpPr>
          <p:nvPr/>
        </p:nvSpPr>
        <p:spPr>
          <a:xfrm>
            <a:off x="43931" y="6383899"/>
            <a:ext cx="336550" cy="276226"/>
          </a:xfrm>
          <a:prstGeom prst="rect">
            <a:avLst/>
          </a:prstGeom>
        </p:spPr>
        <p:txBody>
          <a:bodyPr lIns="0" tIns="0" rIns="0" bIns="0" anchor="ctr" anchorCtr="0"/>
          <a:lstStyle>
            <a:lvl1pPr>
              <a:defRPr kern="400" spc="50" baseline="0">
                <a:solidFill>
                  <a:srgbClr val="666666"/>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924AB324-2015-404C-B61B-562C7B72081B}" type="slidenum">
              <a:rPr kumimoji="0" lang="en-US" sz="800" b="0" i="0" u="none" strike="noStrike" kern="400" cap="none" spc="50" normalizeH="0" baseline="0" noProof="0" smtClean="0">
                <a:ln>
                  <a:noFill/>
                </a:ln>
                <a:solidFill>
                  <a:srgbClr val="666666"/>
                </a:solidFill>
                <a:effectLst/>
                <a:uLnTx/>
                <a:uFillTx/>
                <a:latin typeface="+mn-l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400" cap="none" spc="50" normalizeH="0" baseline="0" noProof="0" dirty="0">
              <a:ln>
                <a:noFill/>
              </a:ln>
              <a:solidFill>
                <a:srgbClr val="666666"/>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64" r:id="rId1"/>
    <p:sldLayoutId id="2147483668" r:id="rId2"/>
    <p:sldLayoutId id="2147483650" r:id="rId3"/>
    <p:sldLayoutId id="2147483651" r:id="rId4"/>
    <p:sldLayoutId id="2147483666" r:id="rId5"/>
    <p:sldLayoutId id="2147483652" r:id="rId6"/>
    <p:sldLayoutId id="2147483660" r:id="rId7"/>
    <p:sldLayoutId id="2147483661" r:id="rId8"/>
    <p:sldLayoutId id="2147483663" r:id="rId9"/>
    <p:sldLayoutId id="2147483654" r:id="rId10"/>
    <p:sldLayoutId id="2147483662" r:id="rId11"/>
    <p:sldLayoutId id="2147483655" r:id="rId12"/>
    <p:sldLayoutId id="2147483669" r:id="rId13"/>
  </p:sldLayoutIdLst>
  <p:hf hdr="0" dt="0"/>
  <p:txStyles>
    <p:titleStyle>
      <a:lvl1pPr algn="l" defTabSz="457200" rtl="0" eaLnBrk="1" latinLnBrk="0" hangingPunct="1">
        <a:lnSpc>
          <a:spcPts val="2600"/>
        </a:lnSpc>
        <a:spcBef>
          <a:spcPct val="0"/>
        </a:spcBef>
        <a:buNone/>
        <a:defRPr sz="2400" b="1" kern="1200" spc="-50" baseline="0">
          <a:solidFill>
            <a:schemeClr val="accent1"/>
          </a:solidFill>
          <a:latin typeface="Verdana"/>
          <a:ea typeface="+mj-ea"/>
          <a:cs typeface="Verdana"/>
        </a:defRPr>
      </a:lvl1pPr>
    </p:titleStyle>
    <p:bodyStyle>
      <a:lvl1pPr marL="0" indent="0" algn="l" defTabSz="457200" rtl="0" eaLnBrk="1" latinLnBrk="0" hangingPunct="1">
        <a:spcBef>
          <a:spcPts val="1000"/>
        </a:spcBef>
        <a:buFont typeface="Arial"/>
        <a:buNone/>
        <a:defRPr sz="2000" kern="1200">
          <a:solidFill>
            <a:schemeClr val="tx1"/>
          </a:solidFill>
          <a:latin typeface="Verdana"/>
          <a:ea typeface="+mn-ea"/>
          <a:cs typeface="Verdana"/>
        </a:defRPr>
      </a:lvl1pPr>
      <a:lvl2pPr marL="317500" indent="-198438" algn="l" defTabSz="457200" rtl="0" eaLnBrk="1" latinLnBrk="0" hangingPunct="1">
        <a:spcBef>
          <a:spcPts val="600"/>
        </a:spcBef>
        <a:buSzPct val="100000"/>
        <a:buFont typeface="Verdana" pitchFamily="34" charset="0"/>
        <a:buChar char="–"/>
        <a:defRPr sz="1800" kern="1200">
          <a:solidFill>
            <a:schemeClr val="tx1"/>
          </a:solidFill>
          <a:latin typeface="Verdana"/>
          <a:ea typeface="+mn-ea"/>
          <a:cs typeface="Verdana"/>
        </a:defRPr>
      </a:lvl2pPr>
      <a:lvl3pPr marL="546100" indent="-209550" algn="l" defTabSz="457200" rtl="0" eaLnBrk="1" latinLnBrk="0" hangingPunct="1">
        <a:spcBef>
          <a:spcPts val="300"/>
        </a:spcBef>
        <a:buFont typeface="Arial" pitchFamily="34" charset="0"/>
        <a:buChar char="•"/>
        <a:defRPr sz="1600" kern="1200">
          <a:solidFill>
            <a:schemeClr val="tx1"/>
          </a:solidFill>
          <a:latin typeface="Verdana"/>
          <a:ea typeface="+mn-ea"/>
          <a:cs typeface="Verdana"/>
        </a:defRPr>
      </a:lvl3pPr>
      <a:lvl4pPr marL="774700" indent="-177800" algn="l" defTabSz="457200" rtl="0" eaLnBrk="1" latinLnBrk="0" hangingPunct="1">
        <a:spcBef>
          <a:spcPts val="150"/>
        </a:spcBef>
        <a:buSzPct val="100000"/>
        <a:buFont typeface="Verdana" pitchFamily="34" charset="0"/>
        <a:buChar char="–"/>
        <a:defRPr sz="1400" kern="1200">
          <a:solidFill>
            <a:schemeClr val="tx1"/>
          </a:solidFill>
          <a:latin typeface="Verdana"/>
          <a:ea typeface="+mn-ea"/>
          <a:cs typeface="Verdana"/>
        </a:defRPr>
      </a:lvl4pPr>
      <a:lvl5pPr marL="952500" indent="-139700" algn="l" defTabSz="457200" rtl="0" eaLnBrk="1" latinLnBrk="0" hangingPunct="1">
        <a:spcBef>
          <a:spcPts val="50"/>
        </a:spcBef>
        <a:buSzPct val="100000"/>
        <a:buFont typeface="Arial" pitchFamily="34" charset="0"/>
        <a:buChar char="•"/>
        <a:defRPr sz="1200" kern="1200">
          <a:solidFill>
            <a:schemeClr val="tx1"/>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20.jpeg"/><Relationship Id="rId5" Type="http://schemas.openxmlformats.org/officeDocument/2006/relationships/image" Target="../media/image19.jpe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notesSlide" Target="../notesSlides/notesSlide6.xml"/><Relationship Id="rId7" Type="http://schemas.openxmlformats.org/officeDocument/2006/relationships/image" Target="../media/image29.jpeg"/><Relationship Id="rId12"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28.emf"/><Relationship Id="rId11" Type="http://schemas.openxmlformats.org/officeDocument/2006/relationships/image" Target="../media/image33.jpeg"/><Relationship Id="rId5" Type="http://schemas.openxmlformats.org/officeDocument/2006/relationships/image" Target="../media/image27.gif"/><Relationship Id="rId10" Type="http://schemas.openxmlformats.org/officeDocument/2006/relationships/image" Target="../media/image32.png"/><Relationship Id="rId4" Type="http://schemas.openxmlformats.org/officeDocument/2006/relationships/image" Target="../media/image26.jpeg"/><Relationship Id="rId9" Type="http://schemas.openxmlformats.org/officeDocument/2006/relationships/image" Target="../media/image31.jpeg"/></Relationships>
</file>

<file path=ppt/slides/_rels/slide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jpeg"/><Relationship Id="rId7"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video" Target="file:///C:\Documents%20and%20Settings\tc00694\Desktop\GIS%20Presentation\5%20-%20Operator%20Assisted%20Loading%20-%20Assisted_Loader_2006.wmv" TargetMode="External"/><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49.jpeg"/><Relationship Id="rId4" Type="http://schemas.openxmlformats.org/officeDocument/2006/relationships/image" Target="../media/image48.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0.xml"/><Relationship Id="rId1" Type="http://schemas.openxmlformats.org/officeDocument/2006/relationships/video" Target="file:///C:\Documents%20and%20Settings\tc00694\Desktop\GIS%20Presentation\JD_TANGO_5k_Small.wmv" TargetMode="External"/><Relationship Id="rId4" Type="http://schemas.openxmlformats.org/officeDocument/2006/relationships/image" Target="../media/image5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anvil"/>
          <p:cNvPicPr>
            <a:picLocks noGrp="1" noChangeAspect="1" noChangeArrowheads="1"/>
          </p:cNvPicPr>
          <p:nvPr>
            <p:ph idx="1"/>
          </p:nvPr>
        </p:nvPicPr>
        <p:blipFill>
          <a:blip r:embed="rId3" cstate="print"/>
          <a:srcRect/>
          <a:stretch>
            <a:fillRect/>
          </a:stretch>
        </p:blipFill>
        <p:spPr>
          <a:xfrm>
            <a:off x="-25400" y="0"/>
            <a:ext cx="9169400" cy="6864350"/>
          </a:xfrm>
        </p:spPr>
      </p:pic>
      <p:sp>
        <p:nvSpPr>
          <p:cNvPr id="44035" name="Rectangle 3"/>
          <p:cNvSpPr>
            <a:spLocks noGrp="1" noChangeArrowheads="1"/>
          </p:cNvSpPr>
          <p:nvPr>
            <p:ph type="title"/>
          </p:nvPr>
        </p:nvSpPr>
        <p:spPr>
          <a:xfrm>
            <a:off x="393700" y="269875"/>
            <a:ext cx="8356600" cy="982663"/>
          </a:xfrm>
        </p:spPr>
        <p:txBody>
          <a:bodyPr/>
          <a:lstStyle/>
          <a:p>
            <a:pPr eaLnBrk="1" hangingPunct="1"/>
            <a:r>
              <a:rPr lang="en-US" smtClean="0">
                <a:solidFill>
                  <a:schemeClr val="bg1"/>
                </a:solidFill>
              </a:rPr>
              <a:t>It all started in a blacksmith shop…</a:t>
            </a:r>
            <a:br>
              <a:rPr lang="en-US" smtClean="0">
                <a:solidFill>
                  <a:schemeClr val="bg1"/>
                </a:solidFill>
              </a:rPr>
            </a:br>
            <a:r>
              <a:rPr lang="en-US" b="0" smtClean="0">
                <a:solidFill>
                  <a:schemeClr val="bg1"/>
                </a:solidFill>
              </a:rPr>
              <a:t>Integrity – Quality – Commitment – Innovation</a:t>
            </a:r>
            <a:endParaRPr lang="en-US" smtClean="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p:txBody>
          <a:bodyPr/>
          <a:lstStyle/>
          <a:p>
            <a:pPr eaLnBrk="1" hangingPunct="1"/>
            <a:r>
              <a:rPr lang="en-US" smtClean="0"/>
              <a:t>Agriculture and Turf</a:t>
            </a:r>
          </a:p>
        </p:txBody>
      </p:sp>
      <p:pic>
        <p:nvPicPr>
          <p:cNvPr id="17413" name="Picture 3" descr="stockxpertcom_id9882_size3"/>
          <p:cNvPicPr>
            <a:picLocks noChangeAspect="1" noChangeArrowheads="1"/>
          </p:cNvPicPr>
          <p:nvPr/>
        </p:nvPicPr>
        <p:blipFill>
          <a:blip r:embed="rId3"/>
          <a:srcRect t="7706" b="10968"/>
          <a:stretch>
            <a:fillRect/>
          </a:stretch>
        </p:blipFill>
        <p:spPr bwMode="auto">
          <a:xfrm>
            <a:off x="33338" y="1978025"/>
            <a:ext cx="8993187" cy="3657600"/>
          </a:xfrm>
          <a:prstGeom prst="rect">
            <a:avLst/>
          </a:prstGeom>
          <a:noFill/>
          <a:ln w="9525">
            <a:noFill/>
            <a:miter lim="800000"/>
            <a:headEnd/>
            <a:tailEnd/>
          </a:ln>
        </p:spPr>
      </p:pic>
      <p:sp>
        <p:nvSpPr>
          <p:cNvPr id="17414" name="Text Box 4"/>
          <p:cNvSpPr txBox="1">
            <a:spLocks noChangeArrowheads="1"/>
          </p:cNvSpPr>
          <p:nvPr/>
        </p:nvSpPr>
        <p:spPr bwMode="auto">
          <a:xfrm>
            <a:off x="271463" y="3302000"/>
            <a:ext cx="1411287" cy="304800"/>
          </a:xfrm>
          <a:prstGeom prst="rect">
            <a:avLst/>
          </a:prstGeom>
          <a:noFill/>
          <a:ln w="9525">
            <a:noFill/>
            <a:miter lim="800000"/>
            <a:headEnd/>
            <a:tailEnd/>
          </a:ln>
        </p:spPr>
        <p:txBody>
          <a:bodyPr>
            <a:spAutoFit/>
          </a:bodyPr>
          <a:lstStyle/>
          <a:p>
            <a:r>
              <a:rPr lang="en-US" sz="1400" b="0"/>
              <a:t>U.S. 0.9%</a:t>
            </a:r>
          </a:p>
        </p:txBody>
      </p:sp>
      <p:sp>
        <p:nvSpPr>
          <p:cNvPr id="17415" name="Text Box 5"/>
          <p:cNvSpPr txBox="1">
            <a:spLocks noChangeArrowheads="1"/>
          </p:cNvSpPr>
          <p:nvPr/>
        </p:nvSpPr>
        <p:spPr bwMode="auto">
          <a:xfrm>
            <a:off x="2922588" y="2616200"/>
            <a:ext cx="1524000" cy="473075"/>
          </a:xfrm>
          <a:prstGeom prst="rect">
            <a:avLst/>
          </a:prstGeom>
          <a:noFill/>
          <a:ln w="9525">
            <a:noFill/>
            <a:miter lim="800000"/>
            <a:headEnd/>
            <a:tailEnd/>
          </a:ln>
        </p:spPr>
        <p:txBody>
          <a:bodyPr>
            <a:spAutoFit/>
          </a:bodyPr>
          <a:lstStyle/>
          <a:p>
            <a:pPr algn="ctr">
              <a:lnSpc>
                <a:spcPts val="1500"/>
              </a:lnSpc>
            </a:pPr>
            <a:r>
              <a:rPr lang="en-US" sz="1400" b="0"/>
              <a:t>Western</a:t>
            </a:r>
          </a:p>
          <a:p>
            <a:pPr algn="ctr">
              <a:lnSpc>
                <a:spcPts val="1500"/>
              </a:lnSpc>
            </a:pPr>
            <a:r>
              <a:rPr lang="en-US" sz="1400" b="0"/>
              <a:t>Europe 1.7%</a:t>
            </a:r>
          </a:p>
        </p:txBody>
      </p:sp>
      <p:sp>
        <p:nvSpPr>
          <p:cNvPr id="17416" name="Text Box 6"/>
          <p:cNvSpPr txBox="1">
            <a:spLocks noChangeArrowheads="1"/>
          </p:cNvSpPr>
          <p:nvPr/>
        </p:nvSpPr>
        <p:spPr bwMode="auto">
          <a:xfrm>
            <a:off x="3322638" y="4445000"/>
            <a:ext cx="1447800" cy="304800"/>
          </a:xfrm>
          <a:prstGeom prst="rect">
            <a:avLst/>
          </a:prstGeom>
          <a:noFill/>
          <a:ln w="9525">
            <a:noFill/>
            <a:miter lim="800000"/>
            <a:headEnd/>
            <a:tailEnd/>
          </a:ln>
        </p:spPr>
        <p:txBody>
          <a:bodyPr>
            <a:spAutoFit/>
          </a:bodyPr>
          <a:lstStyle/>
          <a:p>
            <a:r>
              <a:rPr lang="en-US" sz="1400" b="0"/>
              <a:t>Brazil 6.4%</a:t>
            </a:r>
          </a:p>
        </p:txBody>
      </p:sp>
      <p:sp>
        <p:nvSpPr>
          <p:cNvPr id="17417" name="Text Box 7"/>
          <p:cNvSpPr txBox="1">
            <a:spLocks noChangeArrowheads="1"/>
          </p:cNvSpPr>
          <p:nvPr/>
        </p:nvSpPr>
        <p:spPr bwMode="auto">
          <a:xfrm>
            <a:off x="2649538" y="5194300"/>
            <a:ext cx="1828800" cy="304800"/>
          </a:xfrm>
          <a:prstGeom prst="rect">
            <a:avLst/>
          </a:prstGeom>
          <a:noFill/>
          <a:ln w="9525">
            <a:noFill/>
            <a:miter lim="800000"/>
            <a:headEnd/>
            <a:tailEnd/>
          </a:ln>
        </p:spPr>
        <p:txBody>
          <a:bodyPr>
            <a:spAutoFit/>
          </a:bodyPr>
          <a:lstStyle/>
          <a:p>
            <a:r>
              <a:rPr lang="en-US" sz="1400" b="0"/>
              <a:t>Argentina 3.7%</a:t>
            </a:r>
          </a:p>
        </p:txBody>
      </p:sp>
      <p:sp>
        <p:nvSpPr>
          <p:cNvPr id="17418" name="Text Box 8"/>
          <p:cNvSpPr txBox="1">
            <a:spLocks noChangeArrowheads="1"/>
          </p:cNvSpPr>
          <p:nvPr/>
        </p:nvSpPr>
        <p:spPr bwMode="auto">
          <a:xfrm>
            <a:off x="5710238" y="1749425"/>
            <a:ext cx="3152775" cy="304800"/>
          </a:xfrm>
          <a:prstGeom prst="rect">
            <a:avLst/>
          </a:prstGeom>
          <a:noFill/>
          <a:ln w="9525">
            <a:noFill/>
            <a:miter lim="800000"/>
            <a:headEnd/>
            <a:tailEnd/>
          </a:ln>
        </p:spPr>
        <p:txBody>
          <a:bodyPr>
            <a:spAutoFit/>
          </a:bodyPr>
          <a:lstStyle/>
          <a:p>
            <a:pPr algn="ctr"/>
            <a:r>
              <a:rPr lang="en-US" sz="1400" b="0"/>
              <a:t>Former Soviet Union 6.8%</a:t>
            </a:r>
          </a:p>
        </p:txBody>
      </p:sp>
      <p:sp>
        <p:nvSpPr>
          <p:cNvPr id="17419" name="Text Box 9"/>
          <p:cNvSpPr txBox="1">
            <a:spLocks noChangeArrowheads="1"/>
          </p:cNvSpPr>
          <p:nvPr/>
        </p:nvSpPr>
        <p:spPr bwMode="auto">
          <a:xfrm>
            <a:off x="5595938" y="3816350"/>
            <a:ext cx="990600" cy="473075"/>
          </a:xfrm>
          <a:prstGeom prst="rect">
            <a:avLst/>
          </a:prstGeom>
          <a:noFill/>
          <a:ln w="9525">
            <a:noFill/>
            <a:miter lim="800000"/>
            <a:headEnd/>
            <a:tailEnd/>
          </a:ln>
        </p:spPr>
        <p:txBody>
          <a:bodyPr>
            <a:spAutoFit/>
          </a:bodyPr>
          <a:lstStyle/>
          <a:p>
            <a:pPr algn="ctr">
              <a:lnSpc>
                <a:spcPts val="1500"/>
              </a:lnSpc>
            </a:pPr>
            <a:r>
              <a:rPr lang="en-US" sz="1400" b="0"/>
              <a:t>India</a:t>
            </a:r>
          </a:p>
          <a:p>
            <a:pPr algn="ctr">
              <a:lnSpc>
                <a:spcPts val="1500"/>
              </a:lnSpc>
            </a:pPr>
            <a:r>
              <a:rPr lang="en-US" sz="1400" b="0"/>
              <a:t>25.4%</a:t>
            </a:r>
          </a:p>
        </p:txBody>
      </p:sp>
      <p:sp>
        <p:nvSpPr>
          <p:cNvPr id="17420" name="Text Box 10"/>
          <p:cNvSpPr txBox="1">
            <a:spLocks noChangeArrowheads="1"/>
          </p:cNvSpPr>
          <p:nvPr/>
        </p:nvSpPr>
        <p:spPr bwMode="auto">
          <a:xfrm>
            <a:off x="7462838" y="3302000"/>
            <a:ext cx="1665287" cy="304800"/>
          </a:xfrm>
          <a:prstGeom prst="rect">
            <a:avLst/>
          </a:prstGeom>
          <a:noFill/>
          <a:ln w="9525">
            <a:noFill/>
            <a:miter lim="800000"/>
            <a:headEnd/>
            <a:tailEnd/>
          </a:ln>
        </p:spPr>
        <p:txBody>
          <a:bodyPr>
            <a:spAutoFit/>
          </a:bodyPr>
          <a:lstStyle/>
          <a:p>
            <a:r>
              <a:rPr lang="en-US" sz="1400" b="0"/>
              <a:t>China 38.5%</a:t>
            </a:r>
          </a:p>
        </p:txBody>
      </p:sp>
      <p:sp>
        <p:nvSpPr>
          <p:cNvPr id="17421" name="Rectangle 11"/>
          <p:cNvSpPr>
            <a:spLocks noChangeArrowheads="1"/>
          </p:cNvSpPr>
          <p:nvPr/>
        </p:nvSpPr>
        <p:spPr bwMode="auto">
          <a:xfrm>
            <a:off x="293688" y="5730875"/>
            <a:ext cx="8426450" cy="304800"/>
          </a:xfrm>
          <a:prstGeom prst="rect">
            <a:avLst/>
          </a:prstGeom>
          <a:noFill/>
          <a:ln w="9525">
            <a:noFill/>
            <a:miter lim="800000"/>
            <a:headEnd/>
            <a:tailEnd/>
          </a:ln>
        </p:spPr>
        <p:txBody>
          <a:bodyPr>
            <a:spAutoFit/>
          </a:bodyPr>
          <a:lstStyle/>
          <a:p>
            <a:pPr>
              <a:spcBef>
                <a:spcPct val="30000"/>
              </a:spcBef>
            </a:pPr>
            <a:r>
              <a:rPr lang="en-US" sz="1400" b="0"/>
              <a:t>(Based on data from Food &amp; Agricultural Organization of the United Nations)</a:t>
            </a:r>
          </a:p>
        </p:txBody>
      </p:sp>
      <p:sp>
        <p:nvSpPr>
          <p:cNvPr id="17422" name="Rectangle 12"/>
          <p:cNvSpPr>
            <a:spLocks noChangeArrowheads="1"/>
          </p:cNvSpPr>
          <p:nvPr/>
        </p:nvSpPr>
        <p:spPr bwMode="auto">
          <a:xfrm>
            <a:off x="379413" y="1157288"/>
            <a:ext cx="8356600" cy="979487"/>
          </a:xfrm>
          <a:prstGeom prst="rect">
            <a:avLst/>
          </a:prstGeom>
          <a:noFill/>
          <a:ln w="9525">
            <a:noFill/>
            <a:miter lim="800000"/>
            <a:headEnd/>
            <a:tailEnd/>
          </a:ln>
        </p:spPr>
        <p:txBody>
          <a:bodyPr lIns="0"/>
          <a:lstStyle/>
          <a:p>
            <a:pPr>
              <a:spcAft>
                <a:spcPct val="30000"/>
              </a:spcAft>
              <a:buFont typeface="Verdana" pitchFamily="34" charset="0"/>
              <a:buNone/>
            </a:pPr>
            <a:r>
              <a:rPr lang="en-US" sz="2000" b="0"/>
              <a:t>Percentage of population engaged in agriculture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ph idx="1"/>
          </p:nvPr>
        </p:nvGraphicFramePr>
        <p:xfrm>
          <a:off x="-1290638" y="909638"/>
          <a:ext cx="7186613" cy="4794250"/>
        </p:xfrm>
        <a:graphic>
          <a:graphicData uri="http://schemas.openxmlformats.org/presentationml/2006/ole">
            <p:oleObj spid="_x0000_s30722" name="Chart" r:id="rId4" imgW="6096000" imgH="4067175" progId="MSGraph.Chart.8">
              <p:embed followColorScheme="full"/>
            </p:oleObj>
          </a:graphicData>
        </a:graphic>
      </p:graphicFrame>
      <p:sp>
        <p:nvSpPr>
          <p:cNvPr id="1029" name="Rectangle 3"/>
          <p:cNvSpPr>
            <a:spLocks noGrp="1" noChangeArrowheads="1"/>
          </p:cNvSpPr>
          <p:nvPr>
            <p:ph type="title"/>
          </p:nvPr>
        </p:nvSpPr>
        <p:spPr/>
        <p:txBody>
          <a:bodyPr/>
          <a:lstStyle/>
          <a:p>
            <a:pPr eaLnBrk="1" hangingPunct="1"/>
            <a:r>
              <a:rPr lang="en-US" dirty="0" smtClean="0"/>
              <a:t>2011 Net Sales and Revenues</a:t>
            </a:r>
          </a:p>
        </p:txBody>
      </p:sp>
      <p:sp>
        <p:nvSpPr>
          <p:cNvPr id="1030" name="Rectangle 4"/>
          <p:cNvSpPr>
            <a:spLocks noChangeArrowheads="1"/>
          </p:cNvSpPr>
          <p:nvPr/>
        </p:nvSpPr>
        <p:spPr bwMode="auto">
          <a:xfrm>
            <a:off x="4470400" y="2225675"/>
            <a:ext cx="177800" cy="177800"/>
          </a:xfrm>
          <a:prstGeom prst="rect">
            <a:avLst/>
          </a:prstGeom>
          <a:solidFill>
            <a:srgbClr val="417630"/>
          </a:solidFill>
          <a:ln w="12700">
            <a:noFill/>
            <a:miter lim="800000"/>
            <a:headEnd/>
            <a:tailEnd/>
          </a:ln>
        </p:spPr>
        <p:txBody>
          <a:bodyPr/>
          <a:lstStyle/>
          <a:p>
            <a:endParaRPr lang="en-US">
              <a:solidFill>
                <a:srgbClr val="000000"/>
              </a:solidFill>
            </a:endParaRPr>
          </a:p>
        </p:txBody>
      </p:sp>
      <p:sp>
        <p:nvSpPr>
          <p:cNvPr id="1031" name="Rectangle 5"/>
          <p:cNvSpPr>
            <a:spLocks noChangeArrowheads="1"/>
          </p:cNvSpPr>
          <p:nvPr/>
        </p:nvSpPr>
        <p:spPr bwMode="auto">
          <a:xfrm>
            <a:off x="4716463" y="2179638"/>
            <a:ext cx="3159125" cy="276225"/>
          </a:xfrm>
          <a:prstGeom prst="rect">
            <a:avLst/>
          </a:prstGeom>
          <a:noFill/>
          <a:ln w="9525">
            <a:noFill/>
            <a:miter lim="800000"/>
            <a:headEnd/>
            <a:tailEnd/>
          </a:ln>
        </p:spPr>
        <p:txBody>
          <a:bodyPr wrap="none" lIns="0" tIns="0" rIns="0" bIns="0">
            <a:spAutoFit/>
          </a:bodyPr>
          <a:lstStyle/>
          <a:p>
            <a:r>
              <a:rPr lang="en-US" b="0">
                <a:solidFill>
                  <a:srgbClr val="000000"/>
                </a:solidFill>
              </a:rPr>
              <a:t>Agriculture and Turf 75.3%</a:t>
            </a:r>
          </a:p>
        </p:txBody>
      </p:sp>
      <p:sp>
        <p:nvSpPr>
          <p:cNvPr id="1032" name="Rectangle 6"/>
          <p:cNvSpPr>
            <a:spLocks noChangeArrowheads="1"/>
          </p:cNvSpPr>
          <p:nvPr/>
        </p:nvSpPr>
        <p:spPr bwMode="auto">
          <a:xfrm>
            <a:off x="4470400" y="2805113"/>
            <a:ext cx="177800" cy="177800"/>
          </a:xfrm>
          <a:prstGeom prst="rect">
            <a:avLst/>
          </a:prstGeom>
          <a:solidFill>
            <a:srgbClr val="FDDB00"/>
          </a:solidFill>
          <a:ln w="12700">
            <a:noFill/>
            <a:miter lim="800000"/>
            <a:headEnd/>
            <a:tailEnd/>
          </a:ln>
        </p:spPr>
        <p:txBody>
          <a:bodyPr/>
          <a:lstStyle/>
          <a:p>
            <a:endParaRPr lang="en-US">
              <a:solidFill>
                <a:srgbClr val="000000"/>
              </a:solidFill>
            </a:endParaRPr>
          </a:p>
        </p:txBody>
      </p:sp>
      <p:sp>
        <p:nvSpPr>
          <p:cNvPr id="1033" name="Rectangle 7"/>
          <p:cNvSpPr>
            <a:spLocks noChangeArrowheads="1"/>
          </p:cNvSpPr>
          <p:nvPr/>
        </p:nvSpPr>
        <p:spPr bwMode="auto">
          <a:xfrm>
            <a:off x="4716463" y="2760663"/>
            <a:ext cx="4046537" cy="274637"/>
          </a:xfrm>
          <a:prstGeom prst="rect">
            <a:avLst/>
          </a:prstGeom>
          <a:noFill/>
          <a:ln w="9525">
            <a:noFill/>
            <a:miter lim="800000"/>
            <a:headEnd/>
            <a:tailEnd/>
          </a:ln>
        </p:spPr>
        <p:txBody>
          <a:bodyPr lIns="0" tIns="0" rIns="0" bIns="0">
            <a:spAutoFit/>
          </a:bodyPr>
          <a:lstStyle/>
          <a:p>
            <a:r>
              <a:rPr lang="en-US" b="0">
                <a:solidFill>
                  <a:srgbClr val="000000"/>
                </a:solidFill>
              </a:rPr>
              <a:t>Construction &amp; Forestry 16.8%</a:t>
            </a:r>
          </a:p>
        </p:txBody>
      </p:sp>
      <p:sp>
        <p:nvSpPr>
          <p:cNvPr id="1034" name="Rectangle 8"/>
          <p:cNvSpPr>
            <a:spLocks noChangeArrowheads="1"/>
          </p:cNvSpPr>
          <p:nvPr/>
        </p:nvSpPr>
        <p:spPr bwMode="auto">
          <a:xfrm>
            <a:off x="4716463" y="3314700"/>
            <a:ext cx="4122737" cy="274638"/>
          </a:xfrm>
          <a:prstGeom prst="rect">
            <a:avLst/>
          </a:prstGeom>
          <a:noFill/>
          <a:ln w="9525">
            <a:noFill/>
            <a:miter lim="800000"/>
            <a:headEnd/>
            <a:tailEnd/>
          </a:ln>
        </p:spPr>
        <p:txBody>
          <a:bodyPr lIns="0" tIns="0" rIns="0" bIns="0">
            <a:spAutoFit/>
          </a:bodyPr>
          <a:lstStyle/>
          <a:p>
            <a:r>
              <a:rPr lang="en-US" b="0">
                <a:solidFill>
                  <a:srgbClr val="000000"/>
                </a:solidFill>
              </a:rPr>
              <a:t>Financial Services 6.8%</a:t>
            </a:r>
            <a:endParaRPr lang="en-US" b="0">
              <a:solidFill>
                <a:srgbClr val="000000"/>
              </a:solidFill>
              <a:latin typeface="Arial" pitchFamily="34" charset="0"/>
            </a:endParaRPr>
          </a:p>
        </p:txBody>
      </p:sp>
      <p:sp>
        <p:nvSpPr>
          <p:cNvPr id="1035" name="Rectangle 9"/>
          <p:cNvSpPr>
            <a:spLocks noChangeArrowheads="1"/>
          </p:cNvSpPr>
          <p:nvPr/>
        </p:nvSpPr>
        <p:spPr bwMode="auto">
          <a:xfrm>
            <a:off x="4716463" y="3878263"/>
            <a:ext cx="1362075" cy="276225"/>
          </a:xfrm>
          <a:prstGeom prst="rect">
            <a:avLst/>
          </a:prstGeom>
          <a:noFill/>
          <a:ln w="9525">
            <a:noFill/>
            <a:miter lim="800000"/>
            <a:headEnd/>
            <a:tailEnd/>
          </a:ln>
        </p:spPr>
        <p:txBody>
          <a:bodyPr wrap="none" lIns="0" tIns="0" rIns="0" bIns="0">
            <a:spAutoFit/>
          </a:bodyPr>
          <a:lstStyle/>
          <a:p>
            <a:r>
              <a:rPr lang="en-US" b="0">
                <a:solidFill>
                  <a:srgbClr val="000000"/>
                </a:solidFill>
              </a:rPr>
              <a:t>Other 1.1%</a:t>
            </a:r>
            <a:endParaRPr lang="en-US" b="0">
              <a:solidFill>
                <a:srgbClr val="000000"/>
              </a:solidFill>
              <a:latin typeface="Arial" pitchFamily="34" charset="0"/>
            </a:endParaRPr>
          </a:p>
        </p:txBody>
      </p:sp>
      <p:sp>
        <p:nvSpPr>
          <p:cNvPr id="1036" name="Rectangle 10"/>
          <p:cNvSpPr>
            <a:spLocks noChangeArrowheads="1"/>
          </p:cNvSpPr>
          <p:nvPr/>
        </p:nvSpPr>
        <p:spPr bwMode="auto">
          <a:xfrm>
            <a:off x="4470400" y="3365500"/>
            <a:ext cx="177800" cy="177800"/>
          </a:xfrm>
          <a:prstGeom prst="rect">
            <a:avLst/>
          </a:prstGeom>
          <a:solidFill>
            <a:srgbClr val="D0D0D0"/>
          </a:solidFill>
          <a:ln w="12700">
            <a:noFill/>
            <a:miter lim="800000"/>
            <a:headEnd/>
            <a:tailEnd/>
          </a:ln>
        </p:spPr>
        <p:txBody>
          <a:bodyPr/>
          <a:lstStyle/>
          <a:p>
            <a:endParaRPr lang="en-US">
              <a:solidFill>
                <a:srgbClr val="000000"/>
              </a:solidFill>
            </a:endParaRPr>
          </a:p>
        </p:txBody>
      </p:sp>
      <p:sp>
        <p:nvSpPr>
          <p:cNvPr id="1037" name="Rectangle 11"/>
          <p:cNvSpPr>
            <a:spLocks noChangeArrowheads="1"/>
          </p:cNvSpPr>
          <p:nvPr/>
        </p:nvSpPr>
        <p:spPr bwMode="auto">
          <a:xfrm>
            <a:off x="4470400" y="3937000"/>
            <a:ext cx="177800" cy="177800"/>
          </a:xfrm>
          <a:prstGeom prst="rect">
            <a:avLst/>
          </a:prstGeom>
          <a:solidFill>
            <a:schemeClr val="hlink"/>
          </a:solidFill>
          <a:ln w="12700">
            <a:noFill/>
            <a:miter lim="800000"/>
            <a:headEnd/>
            <a:tailEnd/>
          </a:ln>
        </p:spPr>
        <p:txBody>
          <a:bodyPr/>
          <a:lstStyle/>
          <a:p>
            <a:endParaRPr lang="en-US">
              <a:solidFill>
                <a:srgbClr val="0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p:txBody>
          <a:bodyPr/>
          <a:lstStyle/>
          <a:p>
            <a:pPr eaLnBrk="1" hangingPunct="1"/>
            <a:r>
              <a:rPr lang="en-US" smtClean="0"/>
              <a:t>Agriculture and Turf</a:t>
            </a:r>
          </a:p>
        </p:txBody>
      </p:sp>
      <p:sp>
        <p:nvSpPr>
          <p:cNvPr id="16389" name="Rectangle 3"/>
          <p:cNvSpPr>
            <a:spLocks noGrp="1" noChangeArrowheads="1"/>
          </p:cNvSpPr>
          <p:nvPr>
            <p:ph type="body" idx="1"/>
          </p:nvPr>
        </p:nvSpPr>
        <p:spPr>
          <a:xfrm>
            <a:off x="379413" y="1133475"/>
            <a:ext cx="8356600" cy="1552575"/>
          </a:xfrm>
        </p:spPr>
        <p:txBody>
          <a:bodyPr/>
          <a:lstStyle/>
          <a:p>
            <a:pPr marL="0" indent="0" eaLnBrk="1" hangingPunct="1"/>
            <a:r>
              <a:rPr lang="en-US" sz="2400" smtClean="0"/>
              <a:t>Global Operating Model</a:t>
            </a:r>
          </a:p>
          <a:p>
            <a:pPr marL="0" indent="0" eaLnBrk="1" hangingPunct="1">
              <a:spcAft>
                <a:spcPct val="10000"/>
              </a:spcAft>
            </a:pPr>
            <a:r>
              <a:rPr lang="en-US" sz="1800" smtClean="0"/>
              <a:t>5 Global External Platforms –</a:t>
            </a:r>
          </a:p>
          <a:p>
            <a:pPr marL="0" indent="0" eaLnBrk="1" hangingPunct="1">
              <a:spcAft>
                <a:spcPct val="10000"/>
              </a:spcAft>
            </a:pPr>
            <a:r>
              <a:rPr lang="en-US" sz="1600" smtClean="0"/>
              <a:t>A platform consists of a portfolio of ‘like’ product lines</a:t>
            </a:r>
          </a:p>
        </p:txBody>
      </p:sp>
      <p:sp>
        <p:nvSpPr>
          <p:cNvPr id="16390" name="Text Box 4"/>
          <p:cNvSpPr txBox="1">
            <a:spLocks noChangeArrowheads="1"/>
          </p:cNvSpPr>
          <p:nvPr/>
        </p:nvSpPr>
        <p:spPr bwMode="auto">
          <a:xfrm>
            <a:off x="7346950" y="3600450"/>
            <a:ext cx="1295400" cy="2482850"/>
          </a:xfrm>
          <a:prstGeom prst="rect">
            <a:avLst/>
          </a:prstGeom>
          <a:noFill/>
          <a:ln w="9525" algn="ctr">
            <a:noFill/>
            <a:miter lim="800000"/>
            <a:headEnd/>
            <a:tailEnd/>
          </a:ln>
        </p:spPr>
        <p:txBody>
          <a:bodyPr>
            <a:spAutoFit/>
          </a:bodyPr>
          <a:lstStyle/>
          <a:p>
            <a:pPr algn="ctr">
              <a:lnSpc>
                <a:spcPct val="95000"/>
              </a:lnSpc>
              <a:spcBef>
                <a:spcPct val="30000"/>
              </a:spcBef>
            </a:pPr>
            <a:r>
              <a:rPr lang="en-US" b="0"/>
              <a:t>Tractors</a:t>
            </a:r>
            <a:endParaRPr lang="en-US" sz="1200" b="0"/>
          </a:p>
          <a:p>
            <a:pPr algn="ctr">
              <a:lnSpc>
                <a:spcPct val="95000"/>
              </a:lnSpc>
              <a:spcBef>
                <a:spcPct val="50000"/>
              </a:spcBef>
            </a:pPr>
            <a:endParaRPr lang="en-US" sz="1200" b="0"/>
          </a:p>
          <a:p>
            <a:pPr algn="ctr">
              <a:spcBef>
                <a:spcPct val="30000"/>
              </a:spcBef>
            </a:pPr>
            <a:r>
              <a:rPr lang="en-US" sz="1200" b="0"/>
              <a:t>Large</a:t>
            </a:r>
            <a:br>
              <a:rPr lang="en-US" sz="1200" b="0"/>
            </a:br>
            <a:r>
              <a:rPr lang="en-US" sz="1200" b="0"/>
              <a:t>(7000, 8000, 9000)</a:t>
            </a:r>
          </a:p>
          <a:p>
            <a:pPr algn="ctr">
              <a:spcBef>
                <a:spcPct val="30000"/>
              </a:spcBef>
            </a:pPr>
            <a:r>
              <a:rPr lang="en-US" sz="1200" b="0"/>
              <a:t>Medium (6000)</a:t>
            </a:r>
          </a:p>
          <a:p>
            <a:pPr algn="ctr">
              <a:spcBef>
                <a:spcPct val="30000"/>
              </a:spcBef>
            </a:pPr>
            <a:r>
              <a:rPr lang="en-US" sz="1200" b="0"/>
              <a:t>Utility</a:t>
            </a:r>
            <a:br>
              <a:rPr lang="en-US" sz="1200" b="0"/>
            </a:br>
            <a:r>
              <a:rPr lang="en-US" sz="1200" b="0"/>
              <a:t> (2000, 3000,</a:t>
            </a:r>
            <a:br>
              <a:rPr lang="en-US" sz="1200" b="0"/>
            </a:br>
            <a:r>
              <a:rPr lang="en-US" sz="1200" b="0"/>
              <a:t>4000, 5000)</a:t>
            </a:r>
          </a:p>
          <a:p>
            <a:pPr algn="ctr">
              <a:spcBef>
                <a:spcPct val="30000"/>
              </a:spcBef>
            </a:pPr>
            <a:r>
              <a:rPr lang="en-US" sz="1200" b="0"/>
              <a:t>Loaders</a:t>
            </a:r>
          </a:p>
        </p:txBody>
      </p:sp>
      <p:sp>
        <p:nvSpPr>
          <p:cNvPr id="16391" name="Text Box 5"/>
          <p:cNvSpPr txBox="1">
            <a:spLocks noChangeArrowheads="1"/>
          </p:cNvSpPr>
          <p:nvPr/>
        </p:nvSpPr>
        <p:spPr bwMode="auto">
          <a:xfrm>
            <a:off x="685800" y="3600450"/>
            <a:ext cx="1447800" cy="1747838"/>
          </a:xfrm>
          <a:prstGeom prst="rect">
            <a:avLst/>
          </a:prstGeom>
          <a:noFill/>
          <a:ln w="9525" algn="ctr">
            <a:noFill/>
            <a:miter lim="800000"/>
            <a:headEnd/>
            <a:tailEnd/>
          </a:ln>
        </p:spPr>
        <p:txBody>
          <a:bodyPr>
            <a:spAutoFit/>
          </a:bodyPr>
          <a:lstStyle/>
          <a:p>
            <a:pPr algn="ctr">
              <a:lnSpc>
                <a:spcPct val="95000"/>
              </a:lnSpc>
              <a:spcBef>
                <a:spcPct val="25000"/>
              </a:spcBef>
            </a:pPr>
            <a:r>
              <a:rPr lang="en-US" b="0"/>
              <a:t>Crop Harvesting</a:t>
            </a:r>
          </a:p>
          <a:p>
            <a:pPr algn="ctr">
              <a:spcBef>
                <a:spcPct val="30000"/>
              </a:spcBef>
            </a:pPr>
            <a:r>
              <a:rPr lang="en-US" sz="1200" b="0"/>
              <a:t>Combines</a:t>
            </a:r>
          </a:p>
          <a:p>
            <a:pPr algn="ctr">
              <a:spcBef>
                <a:spcPct val="30000"/>
              </a:spcBef>
            </a:pPr>
            <a:r>
              <a:rPr lang="en-US" sz="1200" b="0"/>
              <a:t>Front-End</a:t>
            </a:r>
          </a:p>
          <a:p>
            <a:pPr algn="ctr"/>
            <a:r>
              <a:rPr lang="en-US" sz="1200" b="0"/>
              <a:t>Equipment</a:t>
            </a:r>
          </a:p>
          <a:p>
            <a:pPr algn="ctr">
              <a:spcBef>
                <a:spcPct val="30000"/>
              </a:spcBef>
            </a:pPr>
            <a:r>
              <a:rPr lang="en-US" sz="1200" b="0"/>
              <a:t>Cane</a:t>
            </a:r>
          </a:p>
          <a:p>
            <a:pPr algn="ctr">
              <a:spcBef>
                <a:spcPct val="30000"/>
              </a:spcBef>
            </a:pPr>
            <a:r>
              <a:rPr lang="en-US" sz="1200" b="0"/>
              <a:t>Cotton</a:t>
            </a:r>
            <a:endParaRPr lang="en-US" b="0"/>
          </a:p>
        </p:txBody>
      </p:sp>
      <p:sp>
        <p:nvSpPr>
          <p:cNvPr id="16392" name="Text Box 6"/>
          <p:cNvSpPr txBox="1">
            <a:spLocks noChangeArrowheads="1"/>
          </p:cNvSpPr>
          <p:nvPr/>
        </p:nvSpPr>
        <p:spPr bwMode="auto">
          <a:xfrm>
            <a:off x="5689600" y="3600450"/>
            <a:ext cx="1368425" cy="1514475"/>
          </a:xfrm>
          <a:prstGeom prst="rect">
            <a:avLst/>
          </a:prstGeom>
          <a:noFill/>
          <a:ln w="9525" algn="ctr">
            <a:noFill/>
            <a:miter lim="800000"/>
            <a:headEnd/>
            <a:tailEnd/>
          </a:ln>
        </p:spPr>
        <p:txBody>
          <a:bodyPr>
            <a:spAutoFit/>
          </a:bodyPr>
          <a:lstStyle/>
          <a:p>
            <a:pPr algn="ctr">
              <a:lnSpc>
                <a:spcPct val="95000"/>
              </a:lnSpc>
              <a:spcBef>
                <a:spcPct val="30000"/>
              </a:spcBef>
            </a:pPr>
            <a:r>
              <a:rPr lang="en-US" b="0"/>
              <a:t>Crop Care</a:t>
            </a:r>
          </a:p>
          <a:p>
            <a:pPr algn="ctr">
              <a:lnSpc>
                <a:spcPct val="95000"/>
              </a:lnSpc>
              <a:spcBef>
                <a:spcPct val="50000"/>
              </a:spcBef>
            </a:pPr>
            <a:endParaRPr lang="en-US" sz="1200" b="0"/>
          </a:p>
          <a:p>
            <a:pPr algn="ctr">
              <a:spcBef>
                <a:spcPct val="30000"/>
              </a:spcBef>
            </a:pPr>
            <a:r>
              <a:rPr lang="en-US" sz="1200" b="0"/>
              <a:t>Seeding </a:t>
            </a:r>
          </a:p>
          <a:p>
            <a:pPr algn="ctr">
              <a:spcBef>
                <a:spcPct val="30000"/>
              </a:spcBef>
            </a:pPr>
            <a:r>
              <a:rPr lang="en-US" sz="1200" b="0"/>
              <a:t>Tillage</a:t>
            </a:r>
          </a:p>
          <a:p>
            <a:pPr algn="ctr">
              <a:spcBef>
                <a:spcPct val="30000"/>
              </a:spcBef>
            </a:pPr>
            <a:r>
              <a:rPr lang="en-US" sz="1200" b="0"/>
              <a:t>Application Equipment</a:t>
            </a:r>
          </a:p>
        </p:txBody>
      </p:sp>
      <p:sp>
        <p:nvSpPr>
          <p:cNvPr id="16393" name="Text Box 7"/>
          <p:cNvSpPr txBox="1">
            <a:spLocks noChangeArrowheads="1"/>
          </p:cNvSpPr>
          <p:nvPr/>
        </p:nvSpPr>
        <p:spPr bwMode="auto">
          <a:xfrm>
            <a:off x="2247900" y="3600450"/>
            <a:ext cx="1676400" cy="2351088"/>
          </a:xfrm>
          <a:prstGeom prst="rect">
            <a:avLst/>
          </a:prstGeom>
          <a:noFill/>
          <a:ln w="9525" algn="ctr">
            <a:noFill/>
            <a:miter lim="800000"/>
            <a:headEnd/>
            <a:tailEnd/>
          </a:ln>
        </p:spPr>
        <p:txBody>
          <a:bodyPr>
            <a:spAutoFit/>
          </a:bodyPr>
          <a:lstStyle/>
          <a:p>
            <a:pPr algn="ctr">
              <a:lnSpc>
                <a:spcPct val="95000"/>
              </a:lnSpc>
              <a:spcBef>
                <a:spcPct val="30000"/>
              </a:spcBef>
            </a:pPr>
            <a:r>
              <a:rPr lang="en-US" b="0"/>
              <a:t>Turf and Utility</a:t>
            </a:r>
          </a:p>
          <a:p>
            <a:pPr algn="ctr">
              <a:spcBef>
                <a:spcPct val="30000"/>
              </a:spcBef>
            </a:pPr>
            <a:r>
              <a:rPr lang="en-US" sz="1200" b="0"/>
              <a:t>Utility Vehicles</a:t>
            </a:r>
          </a:p>
          <a:p>
            <a:pPr algn="ctr">
              <a:spcBef>
                <a:spcPct val="30000"/>
              </a:spcBef>
            </a:pPr>
            <a:r>
              <a:rPr lang="en-US" sz="1200" b="0"/>
              <a:t>Riding Lawn </a:t>
            </a:r>
            <a:br>
              <a:rPr lang="en-US" sz="1200" b="0"/>
            </a:br>
            <a:r>
              <a:rPr lang="en-US" sz="1200" b="0"/>
              <a:t>Equipment</a:t>
            </a:r>
          </a:p>
          <a:p>
            <a:pPr algn="ctr">
              <a:spcBef>
                <a:spcPct val="30000"/>
              </a:spcBef>
            </a:pPr>
            <a:r>
              <a:rPr lang="en-US" sz="1200" b="0"/>
              <a:t>Commercial Mowing  </a:t>
            </a:r>
          </a:p>
          <a:p>
            <a:pPr algn="ctr">
              <a:spcBef>
                <a:spcPct val="30000"/>
              </a:spcBef>
            </a:pPr>
            <a:r>
              <a:rPr lang="en-US" sz="1200" b="0"/>
              <a:t>Golf</a:t>
            </a:r>
          </a:p>
          <a:p>
            <a:pPr algn="ctr">
              <a:spcBef>
                <a:spcPct val="30000"/>
              </a:spcBef>
            </a:pPr>
            <a:r>
              <a:rPr lang="en-US" sz="1200" b="0"/>
              <a:t>Walk-Behind Mowers</a:t>
            </a:r>
          </a:p>
        </p:txBody>
      </p:sp>
      <p:sp>
        <p:nvSpPr>
          <p:cNvPr id="16394" name="Text Box 8"/>
          <p:cNvSpPr txBox="1">
            <a:spLocks noChangeArrowheads="1"/>
          </p:cNvSpPr>
          <p:nvPr/>
        </p:nvSpPr>
        <p:spPr bwMode="auto">
          <a:xfrm>
            <a:off x="3943350" y="3600450"/>
            <a:ext cx="1524000" cy="1930400"/>
          </a:xfrm>
          <a:prstGeom prst="rect">
            <a:avLst/>
          </a:prstGeom>
          <a:noFill/>
          <a:ln w="9525" algn="ctr">
            <a:noFill/>
            <a:miter lim="800000"/>
            <a:headEnd/>
            <a:tailEnd/>
          </a:ln>
        </p:spPr>
        <p:txBody>
          <a:bodyPr>
            <a:spAutoFit/>
          </a:bodyPr>
          <a:lstStyle/>
          <a:p>
            <a:pPr algn="ctr">
              <a:lnSpc>
                <a:spcPct val="95000"/>
              </a:lnSpc>
              <a:spcBef>
                <a:spcPct val="30000"/>
              </a:spcBef>
            </a:pPr>
            <a:r>
              <a:rPr lang="en-US" b="0"/>
              <a:t>Hay and Forage</a:t>
            </a:r>
          </a:p>
          <a:p>
            <a:pPr algn="ctr">
              <a:spcBef>
                <a:spcPct val="30000"/>
              </a:spcBef>
            </a:pPr>
            <a:r>
              <a:rPr lang="en-US" sz="1200" b="0"/>
              <a:t>Self-Propelled Forage Harvesters</a:t>
            </a:r>
          </a:p>
          <a:p>
            <a:pPr algn="ctr">
              <a:spcBef>
                <a:spcPct val="30000"/>
              </a:spcBef>
            </a:pPr>
            <a:r>
              <a:rPr lang="en-US" sz="1200" b="0"/>
              <a:t>Heads</a:t>
            </a:r>
          </a:p>
          <a:p>
            <a:pPr algn="ctr">
              <a:spcBef>
                <a:spcPct val="30000"/>
              </a:spcBef>
            </a:pPr>
            <a:r>
              <a:rPr lang="en-US" sz="1200" b="0"/>
              <a:t>Balers</a:t>
            </a:r>
          </a:p>
          <a:p>
            <a:pPr algn="ctr">
              <a:spcBef>
                <a:spcPct val="30000"/>
              </a:spcBef>
            </a:pPr>
            <a:r>
              <a:rPr lang="en-US" sz="1200" b="0"/>
              <a:t>Mowing</a:t>
            </a:r>
            <a:endParaRPr lang="en-US" b="0"/>
          </a:p>
        </p:txBody>
      </p:sp>
      <p:sp>
        <p:nvSpPr>
          <p:cNvPr id="16395" name="Oval 9"/>
          <p:cNvSpPr>
            <a:spLocks noChangeAspect="1" noChangeArrowheads="1"/>
          </p:cNvSpPr>
          <p:nvPr/>
        </p:nvSpPr>
        <p:spPr bwMode="auto">
          <a:xfrm>
            <a:off x="7345363" y="2438400"/>
            <a:ext cx="1189037" cy="1189038"/>
          </a:xfrm>
          <a:prstGeom prst="ellipse">
            <a:avLst/>
          </a:prstGeom>
          <a:solidFill>
            <a:srgbClr val="F0F0F0"/>
          </a:solidFill>
          <a:ln w="9525" algn="ctr">
            <a:noFill/>
            <a:round/>
            <a:headEnd/>
            <a:tailEnd/>
          </a:ln>
        </p:spPr>
        <p:txBody>
          <a:bodyPr wrap="none" anchor="ctr"/>
          <a:lstStyle/>
          <a:p>
            <a:endParaRPr lang="en-US"/>
          </a:p>
        </p:txBody>
      </p:sp>
      <p:pic>
        <p:nvPicPr>
          <p:cNvPr id="16396" name="Picture 10" descr="6000series"/>
          <p:cNvPicPr>
            <a:picLocks noChangeAspect="1" noChangeArrowheads="1"/>
          </p:cNvPicPr>
          <p:nvPr/>
        </p:nvPicPr>
        <p:blipFill>
          <a:blip r:embed="rId3" cstate="print"/>
          <a:srcRect/>
          <a:stretch>
            <a:fillRect/>
          </a:stretch>
        </p:blipFill>
        <p:spPr bwMode="auto">
          <a:xfrm>
            <a:off x="7254875" y="2600325"/>
            <a:ext cx="1219200" cy="695325"/>
          </a:xfrm>
          <a:prstGeom prst="rect">
            <a:avLst/>
          </a:prstGeom>
          <a:noFill/>
          <a:ln w="9525">
            <a:noFill/>
            <a:miter lim="800000"/>
            <a:headEnd/>
            <a:tailEnd/>
          </a:ln>
        </p:spPr>
      </p:pic>
      <p:sp>
        <p:nvSpPr>
          <p:cNvPr id="16397" name="Oval 11"/>
          <p:cNvSpPr>
            <a:spLocks noChangeAspect="1" noChangeArrowheads="1"/>
          </p:cNvSpPr>
          <p:nvPr/>
        </p:nvSpPr>
        <p:spPr bwMode="auto">
          <a:xfrm>
            <a:off x="5697538" y="2438400"/>
            <a:ext cx="1189037" cy="1189038"/>
          </a:xfrm>
          <a:prstGeom prst="ellipse">
            <a:avLst/>
          </a:prstGeom>
          <a:solidFill>
            <a:srgbClr val="F0F0F0"/>
          </a:solidFill>
          <a:ln w="9525" algn="ctr">
            <a:noFill/>
            <a:round/>
            <a:headEnd/>
            <a:tailEnd/>
          </a:ln>
        </p:spPr>
        <p:txBody>
          <a:bodyPr wrap="none" anchor="ctr"/>
          <a:lstStyle/>
          <a:p>
            <a:endParaRPr lang="en-US"/>
          </a:p>
        </p:txBody>
      </p:sp>
      <p:pic>
        <p:nvPicPr>
          <p:cNvPr id="16398" name="Picture 12" descr="sprayer"/>
          <p:cNvPicPr>
            <a:picLocks noChangeAspect="1" noChangeArrowheads="1"/>
          </p:cNvPicPr>
          <p:nvPr/>
        </p:nvPicPr>
        <p:blipFill>
          <a:blip r:embed="rId4" cstate="print"/>
          <a:srcRect/>
          <a:stretch>
            <a:fillRect/>
          </a:stretch>
        </p:blipFill>
        <p:spPr bwMode="auto">
          <a:xfrm>
            <a:off x="5508625" y="2620963"/>
            <a:ext cx="1600200" cy="773112"/>
          </a:xfrm>
          <a:prstGeom prst="rect">
            <a:avLst/>
          </a:prstGeom>
          <a:noFill/>
          <a:ln w="9525">
            <a:noFill/>
            <a:miter lim="800000"/>
            <a:headEnd/>
            <a:tailEnd/>
          </a:ln>
        </p:spPr>
      </p:pic>
      <p:sp>
        <p:nvSpPr>
          <p:cNvPr id="16399" name="Oval 13"/>
          <p:cNvSpPr>
            <a:spLocks noChangeAspect="1" noChangeArrowheads="1"/>
          </p:cNvSpPr>
          <p:nvPr/>
        </p:nvSpPr>
        <p:spPr bwMode="auto">
          <a:xfrm>
            <a:off x="4051300" y="2438400"/>
            <a:ext cx="1189038" cy="1189038"/>
          </a:xfrm>
          <a:prstGeom prst="ellipse">
            <a:avLst/>
          </a:prstGeom>
          <a:solidFill>
            <a:srgbClr val="F0F0F0"/>
          </a:solidFill>
          <a:ln w="9525" algn="ctr">
            <a:noFill/>
            <a:round/>
            <a:headEnd/>
            <a:tailEnd/>
          </a:ln>
        </p:spPr>
        <p:txBody>
          <a:bodyPr wrap="none" anchor="ctr"/>
          <a:lstStyle/>
          <a:p>
            <a:endParaRPr lang="en-US"/>
          </a:p>
        </p:txBody>
      </p:sp>
      <p:pic>
        <p:nvPicPr>
          <p:cNvPr id="16400" name="Picture 14" descr="round baler"/>
          <p:cNvPicPr>
            <a:picLocks noChangeAspect="1" noChangeArrowheads="1"/>
          </p:cNvPicPr>
          <p:nvPr/>
        </p:nvPicPr>
        <p:blipFill>
          <a:blip r:embed="rId5" cstate="print"/>
          <a:srcRect/>
          <a:stretch>
            <a:fillRect/>
          </a:stretch>
        </p:blipFill>
        <p:spPr bwMode="auto">
          <a:xfrm>
            <a:off x="4111625" y="2578100"/>
            <a:ext cx="1006475" cy="785813"/>
          </a:xfrm>
          <a:prstGeom prst="rect">
            <a:avLst/>
          </a:prstGeom>
          <a:noFill/>
          <a:ln w="9525">
            <a:noFill/>
            <a:miter lim="800000"/>
            <a:headEnd/>
            <a:tailEnd/>
          </a:ln>
        </p:spPr>
      </p:pic>
      <p:sp>
        <p:nvSpPr>
          <p:cNvPr id="16401" name="Oval 15"/>
          <p:cNvSpPr>
            <a:spLocks noChangeAspect="1" noChangeArrowheads="1"/>
          </p:cNvSpPr>
          <p:nvPr/>
        </p:nvSpPr>
        <p:spPr bwMode="auto">
          <a:xfrm>
            <a:off x="790575" y="2427288"/>
            <a:ext cx="1189038" cy="1189037"/>
          </a:xfrm>
          <a:prstGeom prst="ellipse">
            <a:avLst/>
          </a:prstGeom>
          <a:solidFill>
            <a:srgbClr val="F0F0F0"/>
          </a:solidFill>
          <a:ln w="9525" algn="ctr">
            <a:noFill/>
            <a:round/>
            <a:headEnd/>
            <a:tailEnd/>
          </a:ln>
        </p:spPr>
        <p:txBody>
          <a:bodyPr wrap="none" anchor="ctr"/>
          <a:lstStyle/>
          <a:p>
            <a:endParaRPr lang="en-US"/>
          </a:p>
        </p:txBody>
      </p:sp>
      <p:pic>
        <p:nvPicPr>
          <p:cNvPr id="16402" name="Picture 16" descr="Combine_US"/>
          <p:cNvPicPr>
            <a:picLocks noChangeAspect="1" noChangeArrowheads="1"/>
          </p:cNvPicPr>
          <p:nvPr/>
        </p:nvPicPr>
        <p:blipFill>
          <a:blip r:embed="rId6" cstate="print"/>
          <a:srcRect/>
          <a:stretch>
            <a:fillRect/>
          </a:stretch>
        </p:blipFill>
        <p:spPr bwMode="auto">
          <a:xfrm>
            <a:off x="15875" y="2566988"/>
            <a:ext cx="2590800" cy="903287"/>
          </a:xfrm>
          <a:prstGeom prst="rect">
            <a:avLst/>
          </a:prstGeom>
          <a:noFill/>
          <a:ln w="9525">
            <a:noFill/>
            <a:miter lim="800000"/>
            <a:headEnd/>
            <a:tailEnd/>
          </a:ln>
        </p:spPr>
      </p:pic>
      <p:grpSp>
        <p:nvGrpSpPr>
          <p:cNvPr id="2" name="Group 17"/>
          <p:cNvGrpSpPr>
            <a:grpSpLocks/>
          </p:cNvGrpSpPr>
          <p:nvPr/>
        </p:nvGrpSpPr>
        <p:grpSpPr bwMode="auto">
          <a:xfrm>
            <a:off x="2517775" y="2438400"/>
            <a:ext cx="1189038" cy="1189038"/>
            <a:chOff x="2559" y="1111"/>
            <a:chExt cx="749" cy="749"/>
          </a:xfrm>
        </p:grpSpPr>
        <p:sp>
          <p:nvSpPr>
            <p:cNvPr id="16404" name="Oval 18"/>
            <p:cNvSpPr>
              <a:spLocks noChangeAspect="1" noChangeArrowheads="1"/>
            </p:cNvSpPr>
            <p:nvPr/>
          </p:nvSpPr>
          <p:spPr bwMode="auto">
            <a:xfrm>
              <a:off x="2559" y="1111"/>
              <a:ext cx="749" cy="749"/>
            </a:xfrm>
            <a:prstGeom prst="ellipse">
              <a:avLst/>
            </a:prstGeom>
            <a:solidFill>
              <a:srgbClr val="F0F0F0"/>
            </a:solidFill>
            <a:ln w="9525" algn="ctr">
              <a:noFill/>
              <a:round/>
              <a:headEnd/>
              <a:tailEnd/>
            </a:ln>
          </p:spPr>
          <p:txBody>
            <a:bodyPr wrap="none" anchor="ctr"/>
            <a:lstStyle/>
            <a:p>
              <a:endParaRPr lang="en-US"/>
            </a:p>
          </p:txBody>
        </p:sp>
        <p:pic>
          <p:nvPicPr>
            <p:cNvPr id="16405" name="Picture 19" descr="2500B"/>
            <p:cNvPicPr>
              <a:picLocks noChangeAspect="1" noChangeArrowheads="1"/>
            </p:cNvPicPr>
            <p:nvPr/>
          </p:nvPicPr>
          <p:blipFill>
            <a:blip r:embed="rId7" cstate="print"/>
            <a:srcRect/>
            <a:stretch>
              <a:fillRect/>
            </a:stretch>
          </p:blipFill>
          <p:spPr bwMode="auto">
            <a:xfrm>
              <a:off x="2629" y="1216"/>
              <a:ext cx="587" cy="440"/>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Autofit/>
          </a:bodyPr>
          <a:lstStyle/>
          <a:p>
            <a:r>
              <a:rPr lang="en-US" dirty="0" smtClean="0"/>
              <a:t/>
            </a:r>
            <a:br>
              <a:rPr lang="en-US" dirty="0" smtClean="0"/>
            </a:br>
            <a:endParaRPr lang="en-US" dirty="0"/>
          </a:p>
        </p:txBody>
      </p:sp>
      <p:sp>
        <p:nvSpPr>
          <p:cNvPr id="4" name="Text Placeholder 3"/>
          <p:cNvSpPr>
            <a:spLocks noGrp="1"/>
          </p:cNvSpPr>
          <p:nvPr>
            <p:ph type="body" sz="quarter" idx="10"/>
          </p:nvPr>
        </p:nvSpPr>
        <p:spPr/>
        <p:txBody>
          <a:bodyPr/>
          <a:lstStyle/>
          <a:p>
            <a:r>
              <a:rPr lang="en-US" sz="3200" b="1" dirty="0" smtClean="0"/>
              <a:t>John Deere Robotics</a:t>
            </a:r>
            <a:endParaRPr lang="en-US" sz="3200" b="1" dirty="0"/>
          </a:p>
        </p:txBody>
      </p:sp>
      <p:sp>
        <p:nvSpPr>
          <p:cNvPr id="7" name="TextBox 6"/>
          <p:cNvSpPr txBox="1"/>
          <p:nvPr/>
        </p:nvSpPr>
        <p:spPr>
          <a:xfrm>
            <a:off x="446881" y="2175641"/>
            <a:ext cx="7830016" cy="3358056"/>
          </a:xfrm>
          <a:prstGeom prst="rect">
            <a:avLst/>
          </a:prstGeom>
          <a:noFill/>
        </p:spPr>
        <p:txBody>
          <a:bodyPr wrap="square" lIns="0" tIns="0" rIns="0" bIns="0" rtlCol="0">
            <a:noAutofit/>
          </a:bodyPr>
          <a:lstStyle/>
          <a:p>
            <a:r>
              <a:rPr lang="en-US" sz="3600" dirty="0" smtClean="0">
                <a:latin typeface="Verdana"/>
                <a:cs typeface="Verdana"/>
              </a:rPr>
              <a:t>Meeting customer needs through robotics and </a:t>
            </a:r>
            <a:r>
              <a:rPr lang="en-US" sz="3600" dirty="0" err="1" smtClean="0">
                <a:latin typeface="Verdana"/>
                <a:cs typeface="Verdana"/>
              </a:rPr>
              <a:t>telematics</a:t>
            </a:r>
            <a:r>
              <a:rPr lang="en-US" sz="3600" dirty="0" smtClean="0">
                <a:latin typeface="Verdana"/>
                <a:cs typeface="Verdana"/>
              </a:rPr>
              <a:t>.</a:t>
            </a:r>
          </a:p>
          <a:p>
            <a:endParaRPr lang="en-US" sz="2800" dirty="0" smtClean="0">
              <a:latin typeface="Verdana"/>
              <a:cs typeface="Verdana"/>
            </a:endParaRPr>
          </a:p>
          <a:p>
            <a:pPr>
              <a:buFont typeface="Arial" pitchFamily="34" charset="0"/>
              <a:buChar char="•"/>
            </a:pPr>
            <a:r>
              <a:rPr lang="en-US" sz="2800" dirty="0" smtClean="0">
                <a:latin typeface="Verdana"/>
                <a:cs typeface="Verdana"/>
              </a:rPr>
              <a:t> Labor reduction</a:t>
            </a:r>
          </a:p>
          <a:p>
            <a:pPr>
              <a:buFont typeface="Arial" pitchFamily="34" charset="0"/>
              <a:buChar char="•"/>
            </a:pPr>
            <a:r>
              <a:rPr lang="en-US" sz="2800" dirty="0" smtClean="0">
                <a:latin typeface="Verdana"/>
                <a:cs typeface="Verdana"/>
              </a:rPr>
              <a:t> Increased safety</a:t>
            </a:r>
          </a:p>
          <a:p>
            <a:pPr>
              <a:buFont typeface="Arial" pitchFamily="34" charset="0"/>
              <a:buChar char="•"/>
            </a:pPr>
            <a:r>
              <a:rPr lang="en-US" sz="2800" dirty="0" smtClean="0">
                <a:latin typeface="Verdana"/>
                <a:cs typeface="Verdana"/>
              </a:rPr>
              <a:t> Higher efficiency</a:t>
            </a:r>
          </a:p>
          <a:p>
            <a:pPr>
              <a:buFont typeface="Arial" pitchFamily="34" charset="0"/>
              <a:buChar char="•"/>
            </a:pPr>
            <a:r>
              <a:rPr lang="en-US" sz="2800" dirty="0" smtClean="0">
                <a:latin typeface="Verdana"/>
                <a:cs typeface="Verdana"/>
              </a:rPr>
              <a:t> Reduced input costs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wipe(down)">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wipe(down)">
                                      <p:cBhvr>
                                        <p:cTn id="12" dur="500"/>
                                        <p:tgtEl>
                                          <p:spTgt spid="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wipe(down)">
                                      <p:cBhvr>
                                        <p:cTn id="17" dur="5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wipe(down)">
                                      <p:cBhvr>
                                        <p:cTn id="22"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2"/>
          <p:cNvSpPr>
            <a:spLocks noGrp="1"/>
          </p:cNvSpPr>
          <p:nvPr>
            <p:ph type="sldNum" sz="quarter" idx="4294967295"/>
          </p:nvPr>
        </p:nvSpPr>
        <p:spPr>
          <a:xfrm>
            <a:off x="8458200" y="6508750"/>
            <a:ext cx="393700" cy="317500"/>
          </a:xfrm>
          <a:prstGeom prst="rect">
            <a:avLst/>
          </a:prstGeom>
        </p:spPr>
        <p:txBody>
          <a:bodyPr/>
          <a:lstStyle/>
          <a:p>
            <a:fld id="{9D0437C5-7CEE-4411-9662-FB93208AC3FA}" type="slidenum">
              <a:rPr lang="en-US"/>
              <a:pPr/>
              <a:t>6</a:t>
            </a:fld>
            <a:endParaRPr lang="en-US" dirty="0"/>
          </a:p>
        </p:txBody>
      </p:sp>
      <p:pic>
        <p:nvPicPr>
          <p:cNvPr id="4787202" name="Picture 2" descr="JDARCover copy"/>
          <p:cNvPicPr>
            <a:picLocks noChangeAspect="1" noChangeArrowheads="1"/>
          </p:cNvPicPr>
          <p:nvPr/>
        </p:nvPicPr>
        <p:blipFill>
          <a:blip r:embed="rId2" cstate="screen"/>
          <a:srcRect/>
          <a:stretch>
            <a:fillRect/>
          </a:stretch>
        </p:blipFill>
        <p:spPr bwMode="auto">
          <a:xfrm>
            <a:off x="0" y="1143000"/>
            <a:ext cx="5029200" cy="3771900"/>
          </a:xfrm>
          <a:prstGeom prst="rect">
            <a:avLst/>
          </a:prstGeom>
          <a:noFill/>
        </p:spPr>
      </p:pic>
      <p:sp>
        <p:nvSpPr>
          <p:cNvPr id="4787203" name="Rectangle 3"/>
          <p:cNvSpPr>
            <a:spLocks noGrp="1" noChangeArrowheads="1"/>
          </p:cNvSpPr>
          <p:nvPr>
            <p:ph type="title"/>
          </p:nvPr>
        </p:nvSpPr>
        <p:spPr/>
        <p:txBody>
          <a:bodyPr/>
          <a:lstStyle/>
          <a:p>
            <a:r>
              <a:rPr lang="en-US" dirty="0"/>
              <a:t>Robotics at John Deere</a:t>
            </a:r>
          </a:p>
        </p:txBody>
      </p:sp>
      <p:sp>
        <p:nvSpPr>
          <p:cNvPr id="4787204" name="Text Box 4"/>
          <p:cNvSpPr txBox="1">
            <a:spLocks noChangeArrowheads="1"/>
          </p:cNvSpPr>
          <p:nvPr/>
        </p:nvSpPr>
        <p:spPr bwMode="auto">
          <a:xfrm>
            <a:off x="5054600" y="4432300"/>
            <a:ext cx="4038600" cy="1754326"/>
          </a:xfrm>
          <a:prstGeom prst="rect">
            <a:avLst/>
          </a:prstGeom>
          <a:noFill/>
          <a:ln w="9525">
            <a:noFill/>
            <a:miter lim="800000"/>
            <a:headEnd/>
            <a:tailEnd/>
          </a:ln>
          <a:effectLst/>
        </p:spPr>
        <p:txBody>
          <a:bodyPr>
            <a:spAutoFit/>
          </a:bodyPr>
          <a:lstStyle/>
          <a:p>
            <a:pPr algn="ctr"/>
            <a:r>
              <a:rPr lang="en-US" dirty="0"/>
              <a:t>1996</a:t>
            </a:r>
          </a:p>
          <a:p>
            <a:pPr>
              <a:spcBef>
                <a:spcPct val="0"/>
              </a:spcBef>
            </a:pPr>
            <a:r>
              <a:rPr lang="en-US" sz="1800" dirty="0"/>
              <a:t>Deere began large investment in</a:t>
            </a:r>
          </a:p>
          <a:p>
            <a:pPr>
              <a:spcBef>
                <a:spcPct val="0"/>
              </a:spcBef>
            </a:pPr>
            <a:r>
              <a:rPr lang="en-US" sz="1800" dirty="0"/>
              <a:t>machine automation.  Became AMS (Ag Management Systems) now </a:t>
            </a:r>
            <a:r>
              <a:rPr lang="en-US" sz="1800" dirty="0" smtClean="0"/>
              <a:t>ISG </a:t>
            </a:r>
            <a:r>
              <a:rPr lang="en-US" sz="1800" dirty="0"/>
              <a:t>(Intelligent </a:t>
            </a:r>
            <a:r>
              <a:rPr lang="en-US" sz="1800" dirty="0" smtClean="0"/>
              <a:t>Systems Group)</a:t>
            </a:r>
            <a:endParaRPr lang="en-US" sz="1800" dirty="0"/>
          </a:p>
        </p:txBody>
      </p:sp>
      <p:pic>
        <p:nvPicPr>
          <p:cNvPr id="4787206" name="Picture 6" descr="DSC00055"/>
          <p:cNvPicPr>
            <a:picLocks noChangeAspect="1" noChangeArrowheads="1"/>
          </p:cNvPicPr>
          <p:nvPr/>
        </p:nvPicPr>
        <p:blipFill>
          <a:blip r:embed="rId3" cstate="screen"/>
          <a:srcRect/>
          <a:stretch>
            <a:fillRect/>
          </a:stretch>
        </p:blipFill>
        <p:spPr bwMode="auto">
          <a:xfrm>
            <a:off x="5029200" y="1143000"/>
            <a:ext cx="4114800" cy="3086100"/>
          </a:xfrm>
          <a:prstGeom prst="rect">
            <a:avLst/>
          </a:prstGeom>
          <a:noFill/>
        </p:spPr>
      </p:pic>
      <p:sp>
        <p:nvSpPr>
          <p:cNvPr id="4787207" name="Text Box 7"/>
          <p:cNvSpPr txBox="1">
            <a:spLocks noChangeArrowheads="1"/>
          </p:cNvSpPr>
          <p:nvPr/>
        </p:nvSpPr>
        <p:spPr bwMode="auto">
          <a:xfrm>
            <a:off x="5334000" y="3657600"/>
            <a:ext cx="1905000" cy="519113"/>
          </a:xfrm>
          <a:prstGeom prst="rect">
            <a:avLst/>
          </a:prstGeom>
          <a:noFill/>
          <a:ln w="9525">
            <a:noFill/>
            <a:miter lim="800000"/>
            <a:headEnd/>
            <a:tailEnd/>
          </a:ln>
          <a:effectLst/>
        </p:spPr>
        <p:txBody>
          <a:bodyPr>
            <a:spAutoFit/>
          </a:bodyPr>
          <a:lstStyle/>
          <a:p>
            <a:pPr algn="ctr"/>
            <a:r>
              <a:rPr lang="en-US" sz="2800" dirty="0">
                <a:solidFill>
                  <a:srgbClr val="FF0066"/>
                </a:solidFill>
              </a:rPr>
              <a:t>Then</a:t>
            </a:r>
          </a:p>
        </p:txBody>
      </p:sp>
      <p:sp>
        <p:nvSpPr>
          <p:cNvPr id="4787208" name="Rectangle 8"/>
          <p:cNvSpPr>
            <a:spLocks noChangeArrowheads="1"/>
          </p:cNvSpPr>
          <p:nvPr/>
        </p:nvSpPr>
        <p:spPr bwMode="auto">
          <a:xfrm>
            <a:off x="2697163" y="1376363"/>
            <a:ext cx="896937" cy="519112"/>
          </a:xfrm>
          <a:prstGeom prst="rect">
            <a:avLst/>
          </a:prstGeom>
          <a:noFill/>
          <a:ln w="9525">
            <a:noFill/>
            <a:miter lim="800000"/>
            <a:headEnd/>
            <a:tailEnd/>
          </a:ln>
          <a:effectLst/>
        </p:spPr>
        <p:txBody>
          <a:bodyPr wrap="none">
            <a:spAutoFit/>
          </a:bodyPr>
          <a:lstStyle/>
          <a:p>
            <a:pPr algn="ctr"/>
            <a:r>
              <a:rPr lang="en-US" sz="2800" dirty="0">
                <a:solidFill>
                  <a:srgbClr val="FF0066"/>
                </a:solidFill>
              </a:rPr>
              <a:t>Now</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2"/>
          <p:cNvSpPr>
            <a:spLocks noGrp="1"/>
          </p:cNvSpPr>
          <p:nvPr>
            <p:ph type="sldNum" sz="quarter" idx="4294967295"/>
          </p:nvPr>
        </p:nvSpPr>
        <p:spPr>
          <a:xfrm>
            <a:off x="8458200" y="6508750"/>
            <a:ext cx="393700" cy="317500"/>
          </a:xfrm>
          <a:prstGeom prst="rect">
            <a:avLst/>
          </a:prstGeom>
        </p:spPr>
        <p:txBody>
          <a:bodyPr/>
          <a:lstStyle/>
          <a:p>
            <a:fld id="{6AF2645A-A3E3-4A0B-8DC1-2928B9136369}" type="slidenum">
              <a:rPr lang="en-US"/>
              <a:pPr/>
              <a:t>7</a:t>
            </a:fld>
            <a:endParaRPr lang="en-US" dirty="0"/>
          </a:p>
        </p:txBody>
      </p:sp>
      <p:sp>
        <p:nvSpPr>
          <p:cNvPr id="4786178" name="Rectangle 2"/>
          <p:cNvSpPr>
            <a:spLocks noGrp="1" noChangeArrowheads="1"/>
          </p:cNvSpPr>
          <p:nvPr>
            <p:ph type="title"/>
          </p:nvPr>
        </p:nvSpPr>
        <p:spPr/>
        <p:txBody>
          <a:bodyPr/>
          <a:lstStyle/>
          <a:p>
            <a:r>
              <a:rPr lang="en-US" dirty="0"/>
              <a:t>Robotics at John Deere</a:t>
            </a:r>
          </a:p>
        </p:txBody>
      </p:sp>
      <p:pic>
        <p:nvPicPr>
          <p:cNvPr id="4786180" name="Picture 4" descr="6000Auton"/>
          <p:cNvPicPr>
            <a:picLocks noChangeAspect="1" noChangeArrowheads="1"/>
          </p:cNvPicPr>
          <p:nvPr/>
        </p:nvPicPr>
        <p:blipFill>
          <a:blip r:embed="rId3" cstate="screen"/>
          <a:srcRect/>
          <a:stretch>
            <a:fillRect/>
          </a:stretch>
        </p:blipFill>
        <p:spPr bwMode="auto">
          <a:xfrm>
            <a:off x="6819900" y="2159000"/>
            <a:ext cx="2205038" cy="1571625"/>
          </a:xfrm>
          <a:prstGeom prst="rect">
            <a:avLst/>
          </a:prstGeom>
          <a:noFill/>
        </p:spPr>
      </p:pic>
      <p:pic>
        <p:nvPicPr>
          <p:cNvPr id="4786181" name="Picture 5" descr="8000auton"/>
          <p:cNvPicPr>
            <a:picLocks noChangeAspect="1" noChangeArrowheads="1"/>
          </p:cNvPicPr>
          <p:nvPr/>
        </p:nvPicPr>
        <p:blipFill>
          <a:blip r:embed="rId4" cstate="screen"/>
          <a:srcRect/>
          <a:stretch>
            <a:fillRect/>
          </a:stretch>
        </p:blipFill>
        <p:spPr bwMode="auto">
          <a:xfrm>
            <a:off x="1941513" y="1096963"/>
            <a:ext cx="2287587" cy="1557337"/>
          </a:xfrm>
          <a:prstGeom prst="rect">
            <a:avLst/>
          </a:prstGeom>
          <a:noFill/>
        </p:spPr>
      </p:pic>
      <p:pic>
        <p:nvPicPr>
          <p:cNvPr id="4786183" name="Picture 25" descr="Combine"/>
          <p:cNvPicPr>
            <a:picLocks noChangeAspect="1" noChangeArrowheads="1"/>
          </p:cNvPicPr>
          <p:nvPr/>
        </p:nvPicPr>
        <p:blipFill>
          <a:blip r:embed="rId5" cstate="screen"/>
          <a:srcRect/>
          <a:stretch>
            <a:fillRect/>
          </a:stretch>
        </p:blipFill>
        <p:spPr bwMode="auto">
          <a:xfrm>
            <a:off x="2640013" y="3276600"/>
            <a:ext cx="1944687" cy="1951038"/>
          </a:xfrm>
          <a:prstGeom prst="rect">
            <a:avLst/>
          </a:prstGeom>
          <a:noFill/>
          <a:ln w="9525">
            <a:noFill/>
            <a:miter lim="800000"/>
            <a:headEnd/>
            <a:tailEnd/>
          </a:ln>
        </p:spPr>
      </p:pic>
      <p:pic>
        <p:nvPicPr>
          <p:cNvPr id="4786184" name="Picture 8" descr="Image1"/>
          <p:cNvPicPr>
            <a:picLocks noChangeAspect="1" noChangeArrowheads="1"/>
          </p:cNvPicPr>
          <p:nvPr/>
        </p:nvPicPr>
        <p:blipFill>
          <a:blip r:embed="rId6" cstate="screen"/>
          <a:srcRect/>
          <a:stretch>
            <a:fillRect/>
          </a:stretch>
        </p:blipFill>
        <p:spPr bwMode="auto">
          <a:xfrm>
            <a:off x="347663" y="2636838"/>
            <a:ext cx="2303462" cy="2316162"/>
          </a:xfrm>
          <a:prstGeom prst="rect">
            <a:avLst/>
          </a:prstGeom>
          <a:noFill/>
        </p:spPr>
      </p:pic>
      <p:pic>
        <p:nvPicPr>
          <p:cNvPr id="4786185" name="Picture 9" descr="walk2"/>
          <p:cNvPicPr>
            <a:picLocks noChangeAspect="1" noChangeArrowheads="1"/>
          </p:cNvPicPr>
          <p:nvPr/>
        </p:nvPicPr>
        <p:blipFill>
          <a:blip r:embed="rId7" cstate="screen"/>
          <a:srcRect/>
          <a:stretch>
            <a:fillRect/>
          </a:stretch>
        </p:blipFill>
        <p:spPr bwMode="auto">
          <a:xfrm>
            <a:off x="4305300" y="1089025"/>
            <a:ext cx="2530475" cy="2568575"/>
          </a:xfrm>
          <a:prstGeom prst="rect">
            <a:avLst/>
          </a:prstGeom>
          <a:noFill/>
        </p:spPr>
      </p:pic>
      <p:pic>
        <p:nvPicPr>
          <p:cNvPr id="4786186" name="Picture 10" descr="oldmower2"/>
          <p:cNvPicPr>
            <a:picLocks noChangeAspect="1" noChangeArrowheads="1"/>
          </p:cNvPicPr>
          <p:nvPr/>
        </p:nvPicPr>
        <p:blipFill>
          <a:blip r:embed="rId8" cstate="screen"/>
          <a:srcRect/>
          <a:stretch>
            <a:fillRect/>
          </a:stretch>
        </p:blipFill>
        <p:spPr bwMode="auto">
          <a:xfrm>
            <a:off x="7172325" y="1112838"/>
            <a:ext cx="1771650" cy="898525"/>
          </a:xfrm>
          <a:prstGeom prst="rect">
            <a:avLst/>
          </a:prstGeom>
          <a:noFill/>
        </p:spPr>
      </p:pic>
      <p:pic>
        <p:nvPicPr>
          <p:cNvPr id="13" name="Picture 12" descr="47168"/>
          <p:cNvPicPr>
            <a:picLocks noChangeAspect="1" noChangeArrowheads="1"/>
          </p:cNvPicPr>
          <p:nvPr/>
        </p:nvPicPr>
        <p:blipFill>
          <a:blip r:embed="rId9" cstate="print"/>
          <a:srcRect t="17392" b="8301"/>
          <a:stretch>
            <a:fillRect/>
          </a:stretch>
        </p:blipFill>
        <p:spPr bwMode="auto">
          <a:xfrm>
            <a:off x="4690715" y="3763673"/>
            <a:ext cx="2371570" cy="2255071"/>
          </a:xfrm>
          <a:prstGeom prst="rect">
            <a:avLst/>
          </a:prstGeom>
          <a:noFill/>
        </p:spPr>
      </p:pic>
      <p:pic>
        <p:nvPicPr>
          <p:cNvPr id="14" name="Picture 3" descr="C:\Documents and Settings\tc00694\My Documents\AM Dortmund\Germany Pictures\Photoshoot\Titel_JD_neu.jpg"/>
          <p:cNvPicPr>
            <a:picLocks noChangeAspect="1" noChangeArrowheads="1"/>
          </p:cNvPicPr>
          <p:nvPr/>
        </p:nvPicPr>
        <p:blipFill>
          <a:blip r:embed="rId10" cstate="print"/>
          <a:srcRect/>
          <a:stretch>
            <a:fillRect/>
          </a:stretch>
        </p:blipFill>
        <p:spPr bwMode="auto">
          <a:xfrm>
            <a:off x="7001822" y="3730625"/>
            <a:ext cx="1683391" cy="112267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786184"/>
                                        </p:tgtEl>
                                        <p:attrNameLst>
                                          <p:attrName>style.visibility</p:attrName>
                                        </p:attrNameLst>
                                      </p:cBhvr>
                                      <p:to>
                                        <p:strVal val="visible"/>
                                      </p:to>
                                    </p:set>
                                    <p:animEffect transition="in" filter="box(in)">
                                      <p:cBhvr>
                                        <p:cTn id="7" dur="500"/>
                                        <p:tgtEl>
                                          <p:spTgt spid="478618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786181"/>
                                        </p:tgtEl>
                                        <p:attrNameLst>
                                          <p:attrName>style.visibility</p:attrName>
                                        </p:attrNameLst>
                                      </p:cBhvr>
                                      <p:to>
                                        <p:strVal val="visible"/>
                                      </p:to>
                                    </p:set>
                                    <p:animEffect transition="in" filter="box(in)">
                                      <p:cBhvr>
                                        <p:cTn id="12" dur="500"/>
                                        <p:tgtEl>
                                          <p:spTgt spid="4786181"/>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4786185"/>
                                        </p:tgtEl>
                                        <p:attrNameLst>
                                          <p:attrName>style.visibility</p:attrName>
                                        </p:attrNameLst>
                                      </p:cBhvr>
                                      <p:to>
                                        <p:strVal val="visible"/>
                                      </p:to>
                                    </p:set>
                                    <p:animEffect transition="in" filter="box(in)">
                                      <p:cBhvr>
                                        <p:cTn id="17" dur="500"/>
                                        <p:tgtEl>
                                          <p:spTgt spid="478618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4786186"/>
                                        </p:tgtEl>
                                        <p:attrNameLst>
                                          <p:attrName>style.visibility</p:attrName>
                                        </p:attrNameLst>
                                      </p:cBhvr>
                                      <p:to>
                                        <p:strVal val="visible"/>
                                      </p:to>
                                    </p:set>
                                    <p:animEffect transition="in" filter="box(in)">
                                      <p:cBhvr>
                                        <p:cTn id="22" dur="500"/>
                                        <p:tgtEl>
                                          <p:spTgt spid="4786186"/>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4786180"/>
                                        </p:tgtEl>
                                        <p:attrNameLst>
                                          <p:attrName>style.visibility</p:attrName>
                                        </p:attrNameLst>
                                      </p:cBhvr>
                                      <p:to>
                                        <p:strVal val="visible"/>
                                      </p:to>
                                    </p:set>
                                    <p:animEffect transition="in" filter="box(in)">
                                      <p:cBhvr>
                                        <p:cTn id="27" dur="500"/>
                                        <p:tgtEl>
                                          <p:spTgt spid="4786180"/>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4786183"/>
                                        </p:tgtEl>
                                        <p:attrNameLst>
                                          <p:attrName>style.visibility</p:attrName>
                                        </p:attrNameLst>
                                      </p:cBhvr>
                                      <p:to>
                                        <p:strVal val="visible"/>
                                      </p:to>
                                    </p:set>
                                    <p:animEffect transition="in" filter="box(in)">
                                      <p:cBhvr>
                                        <p:cTn id="32" dur="500"/>
                                        <p:tgtEl>
                                          <p:spTgt spid="4786183"/>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ox(in)">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ox(i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descr="1tractor in field.jpg"/>
          <p:cNvPicPr>
            <a:picLocks noChangeAspect="1"/>
          </p:cNvPicPr>
          <p:nvPr/>
        </p:nvPicPr>
        <p:blipFill>
          <a:blip r:embed="rId4" cstate="screen"/>
          <a:stretch>
            <a:fillRect/>
          </a:stretch>
        </p:blipFill>
        <p:spPr>
          <a:xfrm>
            <a:off x="41874" y="1874071"/>
            <a:ext cx="3121152" cy="2081784"/>
          </a:xfrm>
          <a:prstGeom prst="ellipse">
            <a:avLst/>
          </a:prstGeom>
          <a:ln>
            <a:noFill/>
          </a:ln>
          <a:effectLst>
            <a:softEdge rad="112500"/>
          </a:effectLst>
        </p:spPr>
      </p:pic>
      <p:sp>
        <p:nvSpPr>
          <p:cNvPr id="6" name="Title 1"/>
          <p:cNvSpPr txBox="1">
            <a:spLocks noGrp="1"/>
          </p:cNvSpPr>
          <p:nvPr>
            <p:ph type="title"/>
          </p:nvPr>
        </p:nvSpPr>
        <p:spPr>
          <a:xfrm>
            <a:off x="392113" y="269875"/>
            <a:ext cx="8356600" cy="646113"/>
          </a:xfrm>
          <a:prstGeom prst="rect">
            <a:avLst/>
          </a:prstGeom>
        </p:spPr>
        <p:txBody>
          <a:body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2400" b="1" i="0" u="none" strike="noStrike" kern="0" cap="none" spc="0" normalizeH="0" baseline="0" noProof="0" dirty="0" smtClean="0">
                <a:ln>
                  <a:noFill/>
                </a:ln>
                <a:solidFill>
                  <a:srgbClr val="367C2B"/>
                </a:solidFill>
                <a:effectLst/>
                <a:uLnTx/>
                <a:uFillTx/>
                <a:latin typeface="+mj-lt"/>
                <a:ea typeface="+mj-ea"/>
                <a:cs typeface="+mj-cs"/>
              </a:rPr>
              <a:t>How </a:t>
            </a:r>
            <a:r>
              <a:rPr kumimoji="0" lang="en-US" sz="2400" b="1" i="0" u="none" strike="noStrike" kern="0" cap="none" spc="0" normalizeH="0" baseline="0" noProof="0" dirty="0" err="1" smtClean="0">
                <a:ln>
                  <a:noFill/>
                </a:ln>
                <a:solidFill>
                  <a:srgbClr val="367C2B"/>
                </a:solidFill>
                <a:effectLst/>
                <a:uLnTx/>
                <a:uFillTx/>
                <a:latin typeface="+mj-lt"/>
                <a:ea typeface="+mj-ea"/>
                <a:cs typeface="+mj-cs"/>
              </a:rPr>
              <a:t>JDLink</a:t>
            </a:r>
            <a:r>
              <a:rPr kumimoji="0" lang="en-US" sz="2400" b="1" i="0" u="none" strike="noStrike" kern="0" cap="none" spc="0" normalizeH="0" baseline="0" noProof="0" dirty="0" smtClean="0">
                <a:ln>
                  <a:noFill/>
                </a:ln>
                <a:solidFill>
                  <a:srgbClr val="367C2B"/>
                </a:solidFill>
                <a:effectLst/>
                <a:uLnTx/>
                <a:uFillTx/>
                <a:latin typeface="+mj-lt"/>
                <a:ea typeface="+mj-ea"/>
                <a:cs typeface="+mj-cs"/>
              </a:rPr>
              <a:t>™ works	</a:t>
            </a:r>
          </a:p>
        </p:txBody>
      </p:sp>
      <p:pic>
        <p:nvPicPr>
          <p:cNvPr id="7" name="Picture 6" descr="cell tower 1.gif"/>
          <p:cNvPicPr>
            <a:picLocks noChangeAspect="1"/>
          </p:cNvPicPr>
          <p:nvPr/>
        </p:nvPicPr>
        <p:blipFill>
          <a:blip r:embed="rId5" cstate="screen">
            <a:clrChange>
              <a:clrFrom>
                <a:srgbClr val="FFFFFF"/>
              </a:clrFrom>
              <a:clrTo>
                <a:srgbClr val="FFFFFF">
                  <a:alpha val="0"/>
                </a:srgbClr>
              </a:clrTo>
            </a:clrChange>
          </a:blip>
          <a:srcRect b="12040"/>
          <a:stretch>
            <a:fillRect/>
          </a:stretch>
        </p:blipFill>
        <p:spPr>
          <a:xfrm>
            <a:off x="3103562" y="4184650"/>
            <a:ext cx="1300530" cy="1560286"/>
          </a:xfrm>
          <a:prstGeom prst="rect">
            <a:avLst/>
          </a:prstGeom>
        </p:spPr>
      </p:pic>
      <p:grpSp>
        <p:nvGrpSpPr>
          <p:cNvPr id="2" name="Group 7"/>
          <p:cNvGrpSpPr/>
          <p:nvPr/>
        </p:nvGrpSpPr>
        <p:grpSpPr>
          <a:xfrm>
            <a:off x="5791200" y="4962708"/>
            <a:ext cx="1364589" cy="1280892"/>
            <a:chOff x="5791200" y="4568558"/>
            <a:chExt cx="1364589" cy="1280892"/>
          </a:xfrm>
        </p:grpSpPr>
        <p:pic>
          <p:nvPicPr>
            <p:cNvPr id="9" name="Picture 5"/>
            <p:cNvPicPr>
              <a:picLocks noChangeAspect="1" noChangeArrowheads="1"/>
            </p:cNvPicPr>
            <p:nvPr/>
          </p:nvPicPr>
          <p:blipFill>
            <a:blip r:embed="rId6" cstate="screen"/>
            <a:srcRect t="7382" r="53912" b="39215"/>
            <a:stretch>
              <a:fillRect/>
            </a:stretch>
          </p:blipFill>
          <p:spPr bwMode="auto">
            <a:xfrm>
              <a:off x="5791200" y="4568558"/>
              <a:ext cx="569364" cy="1257553"/>
            </a:xfrm>
            <a:prstGeom prst="rect">
              <a:avLst/>
            </a:prstGeom>
            <a:noFill/>
            <a:ln w="9525">
              <a:noFill/>
              <a:miter lim="800000"/>
              <a:headEnd/>
              <a:tailEnd/>
            </a:ln>
          </p:spPr>
        </p:pic>
        <p:pic>
          <p:nvPicPr>
            <p:cNvPr id="10" name="Picture 5"/>
            <p:cNvPicPr>
              <a:picLocks noChangeAspect="1" noChangeArrowheads="1"/>
            </p:cNvPicPr>
            <p:nvPr/>
          </p:nvPicPr>
          <p:blipFill>
            <a:blip r:embed="rId6" cstate="screen"/>
            <a:srcRect t="7382" r="53912" b="39215"/>
            <a:stretch>
              <a:fillRect/>
            </a:stretch>
          </p:blipFill>
          <p:spPr bwMode="auto">
            <a:xfrm>
              <a:off x="6186885" y="4576735"/>
              <a:ext cx="569364" cy="1257553"/>
            </a:xfrm>
            <a:prstGeom prst="rect">
              <a:avLst/>
            </a:prstGeom>
            <a:noFill/>
            <a:ln w="9525">
              <a:noFill/>
              <a:miter lim="800000"/>
              <a:headEnd/>
              <a:tailEnd/>
            </a:ln>
          </p:spPr>
        </p:pic>
        <p:pic>
          <p:nvPicPr>
            <p:cNvPr id="11" name="Picture 5"/>
            <p:cNvPicPr>
              <a:picLocks noChangeAspect="1" noChangeArrowheads="1"/>
            </p:cNvPicPr>
            <p:nvPr/>
          </p:nvPicPr>
          <p:blipFill>
            <a:blip r:embed="rId6" cstate="screen"/>
            <a:srcRect t="7382" r="53912" b="39215"/>
            <a:stretch>
              <a:fillRect/>
            </a:stretch>
          </p:blipFill>
          <p:spPr bwMode="auto">
            <a:xfrm>
              <a:off x="6586425" y="4591897"/>
              <a:ext cx="569364" cy="1257553"/>
            </a:xfrm>
            <a:prstGeom prst="rect">
              <a:avLst/>
            </a:prstGeom>
            <a:noFill/>
            <a:ln w="9525">
              <a:noFill/>
              <a:miter lim="800000"/>
              <a:headEnd/>
              <a:tailEnd/>
            </a:ln>
          </p:spPr>
        </p:pic>
      </p:grpSp>
      <p:pic>
        <p:nvPicPr>
          <p:cNvPr id="14" name="Picture 5" descr="http://www.utsa.edu/today/images/graphics/gatewaylaptop.jpg"/>
          <p:cNvPicPr>
            <a:picLocks noChangeAspect="1" noChangeArrowheads="1"/>
          </p:cNvPicPr>
          <p:nvPr/>
        </p:nvPicPr>
        <p:blipFill>
          <a:blip r:embed="rId7" cstate="screen">
            <a:clrChange>
              <a:clrFrom>
                <a:srgbClr val="FFFFFF"/>
              </a:clrFrom>
              <a:clrTo>
                <a:srgbClr val="FFFFFF">
                  <a:alpha val="0"/>
                </a:srgbClr>
              </a:clrTo>
            </a:clrChange>
          </a:blip>
          <a:srcRect/>
          <a:stretch>
            <a:fillRect/>
          </a:stretch>
        </p:blipFill>
        <p:spPr bwMode="auto">
          <a:xfrm>
            <a:off x="6756249" y="2667108"/>
            <a:ext cx="1215345" cy="1215345"/>
          </a:xfrm>
          <a:prstGeom prst="rect">
            <a:avLst/>
          </a:prstGeom>
          <a:noFill/>
        </p:spPr>
      </p:pic>
      <p:grpSp>
        <p:nvGrpSpPr>
          <p:cNvPr id="3" name="Group 9"/>
          <p:cNvGrpSpPr/>
          <p:nvPr/>
        </p:nvGrpSpPr>
        <p:grpSpPr>
          <a:xfrm>
            <a:off x="6276055" y="3540672"/>
            <a:ext cx="368565" cy="624667"/>
            <a:chOff x="6099559" y="1361841"/>
            <a:chExt cx="2650741" cy="3952200"/>
          </a:xfrm>
        </p:grpSpPr>
        <p:pic>
          <p:nvPicPr>
            <p:cNvPr id="16" name="Picture 5" descr="http://handspreca.com/wp-content/uploads/2009/12/vlingo-40-plus-bring-e2809cvlingo-everywheree2809d-for-blackberry-smartphone.jpg"/>
            <p:cNvPicPr>
              <a:picLocks noChangeAspect="1" noChangeArrowheads="1"/>
            </p:cNvPicPr>
            <p:nvPr/>
          </p:nvPicPr>
          <p:blipFill>
            <a:blip r:embed="rId8" cstate="screen">
              <a:clrChange>
                <a:clrFrom>
                  <a:srgbClr val="FFFFFF"/>
                </a:clrFrom>
                <a:clrTo>
                  <a:srgbClr val="FFFFFF">
                    <a:alpha val="0"/>
                  </a:srgbClr>
                </a:clrTo>
              </a:clrChange>
            </a:blip>
            <a:srcRect/>
            <a:stretch>
              <a:fillRect/>
            </a:stretch>
          </p:blipFill>
          <p:spPr bwMode="auto">
            <a:xfrm>
              <a:off x="6099559" y="1361841"/>
              <a:ext cx="2650741" cy="3952200"/>
            </a:xfrm>
            <a:prstGeom prst="rect">
              <a:avLst/>
            </a:prstGeom>
            <a:noFill/>
            <a:ln w="9525">
              <a:noFill/>
              <a:miter lim="800000"/>
              <a:headEnd/>
              <a:tailEnd/>
            </a:ln>
          </p:spPr>
        </p:pic>
        <p:sp>
          <p:nvSpPr>
            <p:cNvPr id="17" name="Rounded Rectangle 16"/>
            <p:cNvSpPr/>
            <p:nvPr/>
          </p:nvSpPr>
          <p:spPr bwMode="auto">
            <a:xfrm>
              <a:off x="6527800" y="2127250"/>
              <a:ext cx="1847850" cy="1397000"/>
            </a:xfrm>
            <a:prstGeom prst="roundRect">
              <a:avLst>
                <a:gd name="adj" fmla="val 5758"/>
              </a:avLst>
            </a:prstGeom>
            <a:solidFill>
              <a:schemeClr val="accent5">
                <a:lumMod val="40000"/>
                <a:lumOff val="60000"/>
              </a:scheme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Verdana" pitchFamily="34" charset="0"/>
              </a:endParaRPr>
            </a:p>
          </p:txBody>
        </p:sp>
        <p:sp>
          <p:nvSpPr>
            <p:cNvPr id="18" name="TextBox 17"/>
            <p:cNvSpPr txBox="1"/>
            <p:nvPr/>
          </p:nvSpPr>
          <p:spPr>
            <a:xfrm>
              <a:off x="6661150" y="2355849"/>
              <a:ext cx="1481363" cy="583353"/>
            </a:xfrm>
            <a:prstGeom prst="rect">
              <a:avLst/>
            </a:prstGeom>
            <a:noFill/>
          </p:spPr>
          <p:txBody>
            <a:bodyPr wrap="square" rtlCol="0">
              <a:spAutoFit/>
            </a:bodyPr>
            <a:lstStyle/>
            <a:p>
              <a:endParaRPr lang="en-US" sz="1200" dirty="0"/>
            </a:p>
          </p:txBody>
        </p:sp>
      </p:grpSp>
      <p:pic>
        <p:nvPicPr>
          <p:cNvPr id="19" name="Picture 236" descr="C:\Documents and Settings\ab04634\Local Settings\Temporary Internet Files\Content.IE5\G1C7RARP\MP900402149[1].jpg"/>
          <p:cNvPicPr>
            <a:picLocks noChangeAspect="1" noChangeArrowheads="1"/>
          </p:cNvPicPr>
          <p:nvPr/>
        </p:nvPicPr>
        <p:blipFill>
          <a:blip r:embed="rId9" cstate="screen">
            <a:clrChange>
              <a:clrFrom>
                <a:srgbClr val="FFFFFF"/>
              </a:clrFrom>
              <a:clrTo>
                <a:srgbClr val="FFFFFF">
                  <a:alpha val="0"/>
                </a:srgbClr>
              </a:clrTo>
            </a:clrChange>
          </a:blip>
          <a:srcRect/>
          <a:stretch>
            <a:fillRect/>
          </a:stretch>
        </p:blipFill>
        <p:spPr bwMode="auto">
          <a:xfrm>
            <a:off x="7554834" y="3540671"/>
            <a:ext cx="1581533" cy="1421623"/>
          </a:xfrm>
          <a:prstGeom prst="rect">
            <a:avLst/>
          </a:prstGeom>
          <a:noFill/>
        </p:spPr>
      </p:pic>
      <p:cxnSp>
        <p:nvCxnSpPr>
          <p:cNvPr id="20" name="Straight Connector 19"/>
          <p:cNvCxnSpPr/>
          <p:nvPr/>
        </p:nvCxnSpPr>
        <p:spPr bwMode="auto">
          <a:xfrm rot="16200000" flipV="1">
            <a:off x="6157546" y="4562200"/>
            <a:ext cx="801585" cy="172572"/>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1" name="Straight Connector 20"/>
          <p:cNvCxnSpPr/>
          <p:nvPr/>
        </p:nvCxnSpPr>
        <p:spPr bwMode="auto">
          <a:xfrm rot="5400000" flipH="1" flipV="1">
            <a:off x="6239303" y="4103101"/>
            <a:ext cx="1351496" cy="540859"/>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2" name="Straight Connector 21"/>
          <p:cNvCxnSpPr/>
          <p:nvPr/>
        </p:nvCxnSpPr>
        <p:spPr bwMode="auto">
          <a:xfrm flipV="1">
            <a:off x="6644624" y="4578801"/>
            <a:ext cx="910212" cy="470477"/>
          </a:xfrm>
          <a:prstGeom prst="line">
            <a:avLst/>
          </a:prstGeom>
          <a:solidFill>
            <a:schemeClr val="accent1"/>
          </a:solidFill>
          <a:ln w="19050" cap="flat" cmpd="sng" algn="ctr">
            <a:solidFill>
              <a:schemeClr val="tx1"/>
            </a:solidFill>
            <a:prstDash val="solid"/>
            <a:round/>
            <a:headEnd type="none" w="med" len="med"/>
            <a:tailEnd type="none" w="med" len="med"/>
          </a:ln>
          <a:effectLst/>
        </p:spPr>
      </p:cxnSp>
      <p:grpSp>
        <p:nvGrpSpPr>
          <p:cNvPr id="4" name="Group 29"/>
          <p:cNvGrpSpPr/>
          <p:nvPr/>
        </p:nvGrpSpPr>
        <p:grpSpPr>
          <a:xfrm>
            <a:off x="579148" y="1254087"/>
            <a:ext cx="1074717" cy="828678"/>
            <a:chOff x="579148" y="1254087"/>
            <a:chExt cx="1074717" cy="828678"/>
          </a:xfrm>
        </p:grpSpPr>
        <p:pic>
          <p:nvPicPr>
            <p:cNvPr id="13" name="Picture 3" descr="C:\Documents and Settings\ab04634\Local Settings\Temporary Internet Files\Content.IE5\9ZQJHZW8\MC900434857[1].png"/>
            <p:cNvPicPr>
              <a:picLocks noChangeAspect="1" noChangeArrowheads="1"/>
            </p:cNvPicPr>
            <p:nvPr/>
          </p:nvPicPr>
          <p:blipFill>
            <a:blip r:embed="rId10" cstate="screen">
              <a:clrChange>
                <a:clrFrom>
                  <a:srgbClr val="000000">
                    <a:alpha val="0"/>
                  </a:srgbClr>
                </a:clrFrom>
                <a:clrTo>
                  <a:srgbClr val="000000">
                    <a:alpha val="0"/>
                  </a:srgbClr>
                </a:clrTo>
              </a:clrChange>
            </a:blip>
            <a:srcRect/>
            <a:stretch>
              <a:fillRect/>
            </a:stretch>
          </p:blipFill>
          <p:spPr bwMode="auto">
            <a:xfrm>
              <a:off x="620714" y="1254087"/>
              <a:ext cx="584632" cy="584632"/>
            </a:xfrm>
            <a:prstGeom prst="rect">
              <a:avLst/>
            </a:prstGeom>
            <a:noFill/>
            <a:scene3d>
              <a:camera prst="orthographicFront">
                <a:rot lat="0" lon="21299999" rev="0"/>
              </a:camera>
              <a:lightRig rig="threePt" dir="t"/>
            </a:scene3d>
          </p:spPr>
        </p:pic>
        <p:sp>
          <p:nvSpPr>
            <p:cNvPr id="23" name="TextBox 22"/>
            <p:cNvSpPr txBox="1"/>
            <p:nvPr/>
          </p:nvSpPr>
          <p:spPr>
            <a:xfrm>
              <a:off x="579148" y="1713433"/>
              <a:ext cx="1074717" cy="369332"/>
            </a:xfrm>
            <a:prstGeom prst="rect">
              <a:avLst/>
            </a:prstGeom>
            <a:noFill/>
          </p:spPr>
          <p:txBody>
            <a:bodyPr wrap="square" rtlCol="0">
              <a:spAutoFit/>
            </a:bodyPr>
            <a:lstStyle/>
            <a:p>
              <a:r>
                <a:rPr lang="en-US" dirty="0" smtClean="0"/>
                <a:t>GPS</a:t>
              </a:r>
              <a:endParaRPr lang="en-US" dirty="0"/>
            </a:p>
          </p:txBody>
        </p:sp>
      </p:grpSp>
      <p:sp>
        <p:nvSpPr>
          <p:cNvPr id="24" name="TextBox 23"/>
          <p:cNvSpPr txBox="1"/>
          <p:nvPr/>
        </p:nvSpPr>
        <p:spPr>
          <a:xfrm>
            <a:off x="3163026" y="5676660"/>
            <a:ext cx="1187624" cy="369332"/>
          </a:xfrm>
          <a:prstGeom prst="rect">
            <a:avLst/>
          </a:prstGeom>
          <a:noFill/>
        </p:spPr>
        <p:txBody>
          <a:bodyPr wrap="square" rtlCol="0">
            <a:spAutoFit/>
          </a:bodyPr>
          <a:lstStyle/>
          <a:p>
            <a:pPr algn="ctr"/>
            <a:r>
              <a:rPr lang="en-US" dirty="0" smtClean="0"/>
              <a:t>Cellular</a:t>
            </a:r>
            <a:endParaRPr lang="en-US" dirty="0"/>
          </a:p>
        </p:txBody>
      </p:sp>
      <p:sp>
        <p:nvSpPr>
          <p:cNvPr id="25" name="TextBox 24"/>
          <p:cNvSpPr txBox="1"/>
          <p:nvPr/>
        </p:nvSpPr>
        <p:spPr>
          <a:xfrm>
            <a:off x="5409373" y="5744936"/>
            <a:ext cx="1961762" cy="369332"/>
          </a:xfrm>
          <a:prstGeom prst="rect">
            <a:avLst/>
          </a:prstGeom>
          <a:noFill/>
        </p:spPr>
        <p:txBody>
          <a:bodyPr wrap="square" rtlCol="0">
            <a:spAutoFit/>
          </a:bodyPr>
          <a:lstStyle/>
          <a:p>
            <a:pPr algn="ctr"/>
            <a:r>
              <a:rPr lang="en-US" dirty="0" smtClean="0"/>
              <a:t>Data Server</a:t>
            </a:r>
            <a:endParaRPr lang="en-US" dirty="0"/>
          </a:p>
        </p:txBody>
      </p:sp>
      <p:pic>
        <p:nvPicPr>
          <p:cNvPr id="28" name="Picture 27" descr="cell tower 1.gif"/>
          <p:cNvPicPr>
            <a:picLocks noChangeAspect="1"/>
          </p:cNvPicPr>
          <p:nvPr/>
        </p:nvPicPr>
        <p:blipFill>
          <a:blip r:embed="rId5" cstate="screen">
            <a:clrChange>
              <a:clrFrom>
                <a:srgbClr val="FFFFFF"/>
              </a:clrFrom>
              <a:clrTo>
                <a:srgbClr val="FFFFFF">
                  <a:alpha val="0"/>
                </a:srgbClr>
              </a:clrTo>
            </a:clrChange>
          </a:blip>
          <a:srcRect r="60418" b="72027"/>
          <a:stretch>
            <a:fillRect/>
          </a:stretch>
        </p:blipFill>
        <p:spPr>
          <a:xfrm rot="13821139">
            <a:off x="1101169" y="1872158"/>
            <a:ext cx="514779" cy="496207"/>
          </a:xfrm>
          <a:prstGeom prst="rect">
            <a:avLst/>
          </a:prstGeom>
        </p:spPr>
      </p:pic>
      <p:sp>
        <p:nvSpPr>
          <p:cNvPr id="31" name="TextBox 30"/>
          <p:cNvSpPr txBox="1"/>
          <p:nvPr/>
        </p:nvSpPr>
        <p:spPr>
          <a:xfrm>
            <a:off x="844386" y="3357915"/>
            <a:ext cx="1566494" cy="369332"/>
          </a:xfrm>
          <a:prstGeom prst="rect">
            <a:avLst/>
          </a:prstGeom>
          <a:noFill/>
        </p:spPr>
        <p:txBody>
          <a:bodyPr wrap="square" rtlCol="0">
            <a:spAutoFit/>
          </a:bodyPr>
          <a:lstStyle/>
          <a:p>
            <a:r>
              <a:rPr lang="en-US" dirty="0" smtClean="0">
                <a:solidFill>
                  <a:schemeClr val="bg1"/>
                </a:solidFill>
              </a:rPr>
              <a:t>Recording</a:t>
            </a:r>
            <a:endParaRPr lang="en-US" dirty="0">
              <a:solidFill>
                <a:schemeClr val="bg1"/>
              </a:solidFill>
            </a:endParaRPr>
          </a:p>
        </p:txBody>
      </p:sp>
      <p:pic>
        <p:nvPicPr>
          <p:cNvPr id="32" name="Picture 31" descr="cell tower 1.gif"/>
          <p:cNvPicPr>
            <a:picLocks noChangeAspect="1"/>
          </p:cNvPicPr>
          <p:nvPr/>
        </p:nvPicPr>
        <p:blipFill>
          <a:blip r:embed="rId5" cstate="screen">
            <a:clrChange>
              <a:clrFrom>
                <a:srgbClr val="FFFFFF"/>
              </a:clrFrom>
              <a:clrTo>
                <a:srgbClr val="FFFFFF">
                  <a:alpha val="0"/>
                </a:srgbClr>
              </a:clrTo>
            </a:clrChange>
            <a:lum bright="-100000" contrast="-100000"/>
          </a:blip>
          <a:srcRect r="60418" b="72027"/>
          <a:stretch>
            <a:fillRect/>
          </a:stretch>
        </p:blipFill>
        <p:spPr>
          <a:xfrm rot="13226810">
            <a:off x="2694505" y="3563361"/>
            <a:ext cx="615535" cy="546469"/>
          </a:xfrm>
          <a:prstGeom prst="rect">
            <a:avLst/>
          </a:prstGeom>
        </p:spPr>
      </p:pic>
      <p:cxnSp>
        <p:nvCxnSpPr>
          <p:cNvPr id="34" name="Elbow Connector 33"/>
          <p:cNvCxnSpPr/>
          <p:nvPr/>
        </p:nvCxnSpPr>
        <p:spPr bwMode="auto">
          <a:xfrm>
            <a:off x="3753827" y="4568144"/>
            <a:ext cx="2286611" cy="1108516"/>
          </a:xfrm>
          <a:prstGeom prst="bentConnector3">
            <a:avLst>
              <a:gd name="adj1" fmla="val 13"/>
            </a:avLst>
          </a:prstGeom>
          <a:solidFill>
            <a:schemeClr val="accent1"/>
          </a:solidFill>
          <a:ln w="28575" cap="flat" cmpd="sng" algn="ctr">
            <a:solidFill>
              <a:srgbClr val="009900"/>
            </a:solidFill>
            <a:prstDash val="solid"/>
            <a:round/>
            <a:headEnd type="none" w="med" len="med"/>
            <a:tailEnd type="none" w="med" len="med"/>
          </a:ln>
          <a:effectLst/>
        </p:spPr>
      </p:cxnSp>
      <p:pic>
        <p:nvPicPr>
          <p:cNvPr id="27" name="Picture 11" descr="139351_gpc_2"/>
          <p:cNvPicPr>
            <a:picLocks noChangeAspect="1" noChangeArrowheads="1"/>
          </p:cNvPicPr>
          <p:nvPr/>
        </p:nvPicPr>
        <p:blipFill>
          <a:blip r:embed="rId11" cstate="print"/>
          <a:srcRect/>
          <a:stretch>
            <a:fillRect/>
          </a:stretch>
        </p:blipFill>
        <p:spPr bwMode="auto">
          <a:xfrm>
            <a:off x="2590800" y="915988"/>
            <a:ext cx="1529555" cy="1152390"/>
          </a:xfrm>
          <a:prstGeom prst="rect">
            <a:avLst/>
          </a:prstGeom>
          <a:noFill/>
          <a:ln w="9525">
            <a:noFill/>
            <a:miter lim="800000"/>
            <a:headEnd/>
            <a:tailEnd/>
          </a:ln>
        </p:spPr>
      </p:pic>
      <p:graphicFrame>
        <p:nvGraphicFramePr>
          <p:cNvPr id="29" name="Object 5"/>
          <p:cNvGraphicFramePr>
            <a:graphicFrameLocks noChangeAspect="1"/>
          </p:cNvGraphicFramePr>
          <p:nvPr/>
        </p:nvGraphicFramePr>
        <p:xfrm>
          <a:off x="6136854" y="198692"/>
          <a:ext cx="2468562" cy="1827212"/>
        </p:xfrm>
        <a:graphic>
          <a:graphicData uri="http://schemas.openxmlformats.org/presentationml/2006/ole">
            <p:oleObj spid="_x0000_s61441" name="Picture" r:id="rId12" imgW="3420000" imgH="2531520" progId="StaticEnhancedMetafile">
              <p:embed/>
            </p:oleObj>
          </a:graphicData>
        </a:graphic>
      </p:graphicFrame>
      <p:sp>
        <p:nvSpPr>
          <p:cNvPr id="30" name="Rectangle 6"/>
          <p:cNvSpPr>
            <a:spLocks noChangeArrowheads="1"/>
          </p:cNvSpPr>
          <p:nvPr/>
        </p:nvSpPr>
        <p:spPr bwMode="gray">
          <a:xfrm>
            <a:off x="5882854" y="2019554"/>
            <a:ext cx="2971800" cy="457200"/>
          </a:xfrm>
          <a:prstGeom prst="rect">
            <a:avLst/>
          </a:prstGeom>
          <a:noFill/>
          <a:ln w="9525">
            <a:noFill/>
            <a:miter lim="800000"/>
            <a:headEnd/>
            <a:tailEnd/>
          </a:ln>
          <a:effectLst/>
        </p:spPr>
        <p:txBody>
          <a:bodyPr/>
          <a:lstStyle/>
          <a:p>
            <a:pPr marL="342900" indent="-342900" algn="ctr">
              <a:lnSpc>
                <a:spcPct val="80000"/>
              </a:lnSpc>
              <a:buFont typeface="Wingdings" pitchFamily="2" charset="2"/>
              <a:buNone/>
            </a:pPr>
            <a:r>
              <a:rPr lang="en-US" sz="2400"/>
              <a:t>Operator Assisted</a:t>
            </a:r>
          </a:p>
          <a:p>
            <a:pPr marL="342900" indent="-342900" algn="ctr">
              <a:lnSpc>
                <a:spcPct val="80000"/>
              </a:lnSpc>
              <a:buFont typeface="Wingdings" pitchFamily="2" charset="2"/>
              <a:buNone/>
            </a:pPr>
            <a:r>
              <a:rPr lang="en-US" sz="2400"/>
              <a:t>Grain Cart Tractor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repeatCount="3000" fill="remove"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20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repeatCount="5000" fill="remove"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20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repeatCount="4000" fill="remove"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2000"/>
                                        <p:tgtEl>
                                          <p:spTgt spid="32"/>
                                        </p:tgtEl>
                                      </p:cBhvr>
                                    </p:animEffect>
                                  </p:childTnLst>
                                </p:cTn>
                              </p:par>
                              <p:par>
                                <p:cTn id="18" presetID="49" presetClass="path" presetSubtype="0" accel="50000" decel="50000" fill="hold" nodeType="withEffect">
                                  <p:stCondLst>
                                    <p:cond delay="0"/>
                                  </p:stCondLst>
                                  <p:childTnLst>
                                    <p:animMotion origin="layout" path="M -0.03003 -0.04047 L -3.33333E-6 -4.95837E-6 " pathEditMode="relative" rAng="0" ptsTypes="AA">
                                      <p:cBhvr>
                                        <p:cTn id="19" dur="2000" fill="hold"/>
                                        <p:tgtEl>
                                          <p:spTgt spid="32"/>
                                        </p:tgtEl>
                                        <p:attrNameLst>
                                          <p:attrName>ppt_x</p:attrName>
                                          <p:attrName>ppt_y</p:attrName>
                                        </p:attrNameLst>
                                      </p:cBhvr>
                                      <p:rCtr x="15" y="20"/>
                                    </p:animMotion>
                                  </p:childTnLst>
                                </p:cTn>
                              </p:par>
                            </p:childTnLst>
                          </p:cTn>
                        </p:par>
                      </p:childTnLst>
                    </p:cTn>
                  </p:par>
                  <p:par>
                    <p:cTn id="20" fill="hold">
                      <p:stCondLst>
                        <p:cond delay="indefinite"/>
                      </p:stCondLst>
                      <p:childTnLst>
                        <p:par>
                          <p:cTn id="21" fill="hold">
                            <p:stCondLst>
                              <p:cond delay="0"/>
                            </p:stCondLst>
                            <p:childTnLst>
                              <p:par>
                                <p:cTn id="22" presetID="10" presetClass="entr" presetSubtype="0" repeatCount="3000" fill="remove" nodeType="click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2000"/>
                                        <p:tgtEl>
                                          <p:spTgt spid="34"/>
                                        </p:tgtEl>
                                      </p:cBhvr>
                                    </p:animEffect>
                                  </p:childTnLst>
                                </p:cTn>
                              </p:par>
                            </p:childTnLst>
                          </p:cTn>
                        </p:par>
                      </p:childTnLst>
                    </p:cTn>
                  </p:par>
                  <p:par>
                    <p:cTn id="25" fill="hold">
                      <p:stCondLst>
                        <p:cond delay="indefinite"/>
                      </p:stCondLst>
                      <p:childTnLst>
                        <p:par>
                          <p:cTn id="26" fill="hold">
                            <p:stCondLst>
                              <p:cond delay="0"/>
                            </p:stCondLst>
                            <p:childTnLst>
                              <p:par>
                                <p:cTn id="27" presetID="11" presetClass="entr" presetSubtype="0" fill="hold" nodeType="clickEffect">
                                  <p:stCondLst>
                                    <p:cond delay="0"/>
                                  </p:stCondLst>
                                  <p:childTnLst>
                                    <p:set>
                                      <p:cBhvr>
                                        <p:cTn id="28" dur="1000">
                                          <p:stCondLst>
                                            <p:cond delay="0"/>
                                          </p:stCondLst>
                                        </p:cTn>
                                        <p:tgtEl>
                                          <p:spTgt spid="20"/>
                                        </p:tgtEl>
                                        <p:attrNameLst>
                                          <p:attrName>style.visibility</p:attrName>
                                        </p:attrNameLst>
                                      </p:cBhvr>
                                      <p:to>
                                        <p:strVal val="visible"/>
                                      </p:to>
                                    </p:set>
                                  </p:childTnLst>
                                </p:cTn>
                              </p:par>
                              <p:par>
                                <p:cTn id="29" presetID="11" presetClass="entr" presetSubtype="0" fill="hold" nodeType="withEffect">
                                  <p:stCondLst>
                                    <p:cond delay="0"/>
                                  </p:stCondLst>
                                  <p:childTnLst>
                                    <p:set>
                                      <p:cBhvr>
                                        <p:cTn id="30" dur="1000">
                                          <p:stCondLst>
                                            <p:cond delay="0"/>
                                          </p:stCondLst>
                                        </p:cTn>
                                        <p:tgtEl>
                                          <p:spTgt spid="21"/>
                                        </p:tgtEl>
                                        <p:attrNameLst>
                                          <p:attrName>style.visibility</p:attrName>
                                        </p:attrNameLst>
                                      </p:cBhvr>
                                      <p:to>
                                        <p:strVal val="visible"/>
                                      </p:to>
                                    </p:set>
                                  </p:childTnLst>
                                </p:cTn>
                              </p:par>
                              <p:par>
                                <p:cTn id="31" presetID="11" presetClass="entr" presetSubtype="0" fill="hold" nodeType="withEffect">
                                  <p:stCondLst>
                                    <p:cond delay="0"/>
                                  </p:stCondLst>
                                  <p:childTnLst>
                                    <p:set>
                                      <p:cBhvr>
                                        <p:cTn id="32" dur="1000">
                                          <p:stCondLst>
                                            <p:cond delay="0"/>
                                          </p:stCondLst>
                                        </p:cTn>
                                        <p:tgtEl>
                                          <p:spTgt spid="2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blinds(horizontal)">
                                      <p:cBhvr>
                                        <p:cTn id="51" dur="500"/>
                                        <p:tgtEl>
                                          <p:spTgt spid="29"/>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blinds(horizontal)">
                                      <p:cBhvr>
                                        <p:cTn id="5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Agriculture &amp; Construction</a:t>
            </a:r>
            <a:endParaRPr lang="en-US" dirty="0"/>
          </a:p>
        </p:txBody>
      </p:sp>
      <p:sp>
        <p:nvSpPr>
          <p:cNvPr id="4" name="TextBox 3"/>
          <p:cNvSpPr txBox="1"/>
          <p:nvPr/>
        </p:nvSpPr>
        <p:spPr>
          <a:xfrm>
            <a:off x="885792" y="5607366"/>
            <a:ext cx="2407024" cy="389965"/>
          </a:xfrm>
          <a:prstGeom prst="rect">
            <a:avLst/>
          </a:prstGeom>
          <a:noFill/>
        </p:spPr>
        <p:txBody>
          <a:bodyPr wrap="square" lIns="0" tIns="0" rIns="0" bIns="0" rtlCol="0">
            <a:noAutofit/>
          </a:bodyPr>
          <a:lstStyle/>
          <a:p>
            <a:pPr algn="ctr"/>
            <a:r>
              <a:rPr lang="en-US" sz="1100" b="1" dirty="0" smtClean="0">
                <a:latin typeface="Verdana"/>
                <a:cs typeface="Verdana"/>
              </a:rPr>
              <a:t>John Deere FarmSight™</a:t>
            </a:r>
          </a:p>
        </p:txBody>
      </p:sp>
      <p:sp>
        <p:nvSpPr>
          <p:cNvPr id="5" name="TextBox 4"/>
          <p:cNvSpPr txBox="1"/>
          <p:nvPr/>
        </p:nvSpPr>
        <p:spPr>
          <a:xfrm>
            <a:off x="4818999" y="5607366"/>
            <a:ext cx="2407024" cy="389965"/>
          </a:xfrm>
          <a:prstGeom prst="rect">
            <a:avLst/>
          </a:prstGeom>
          <a:noFill/>
        </p:spPr>
        <p:txBody>
          <a:bodyPr wrap="square" lIns="0" tIns="0" rIns="0" bIns="0" rtlCol="0">
            <a:noAutofit/>
          </a:bodyPr>
          <a:lstStyle/>
          <a:p>
            <a:pPr algn="ctr"/>
            <a:r>
              <a:rPr lang="en-US" sz="1100" b="1" dirty="0" smtClean="0">
                <a:latin typeface="Verdana"/>
                <a:cs typeface="Verdana"/>
              </a:rPr>
              <a:t>John Deere </a:t>
            </a:r>
            <a:r>
              <a:rPr lang="en-US" sz="1100" b="1" dirty="0" err="1" smtClean="0">
                <a:latin typeface="Verdana"/>
                <a:cs typeface="Verdana"/>
              </a:rPr>
              <a:t>WorkSight</a:t>
            </a:r>
            <a:r>
              <a:rPr lang="en-US" sz="1100" b="1" dirty="0" smtClean="0">
                <a:latin typeface="Verdana"/>
                <a:cs typeface="Verdana"/>
              </a:rPr>
              <a:t>™</a:t>
            </a:r>
          </a:p>
        </p:txBody>
      </p:sp>
      <p:pic>
        <p:nvPicPr>
          <p:cNvPr id="6" name="Picture 1"/>
          <p:cNvPicPr>
            <a:picLocks noChangeAspect="1" noChangeArrowheads="1"/>
          </p:cNvPicPr>
          <p:nvPr/>
        </p:nvPicPr>
        <p:blipFill>
          <a:blip r:embed="rId2" cstate="print"/>
          <a:srcRect l="2243" r="3738" b="4437"/>
          <a:stretch>
            <a:fillRect/>
          </a:stretch>
        </p:blipFill>
        <p:spPr bwMode="auto">
          <a:xfrm>
            <a:off x="4723464" y="1904199"/>
            <a:ext cx="4220582" cy="3615051"/>
          </a:xfrm>
          <a:prstGeom prst="rect">
            <a:avLst/>
          </a:prstGeom>
          <a:noFill/>
          <a:ln w="9525">
            <a:noFill/>
            <a:miter lim="800000"/>
            <a:headEnd/>
            <a:tailEnd/>
          </a:ln>
          <a:effectLst/>
        </p:spPr>
      </p:pic>
      <p:pic>
        <p:nvPicPr>
          <p:cNvPr id="7" name="Picture 6" descr="John%20Deere%20Farmsight%20Map up.jpg"/>
          <p:cNvPicPr>
            <a:picLocks noChangeAspect="1"/>
          </p:cNvPicPr>
          <p:nvPr/>
        </p:nvPicPr>
        <p:blipFill>
          <a:blip r:embed="rId3" cstate="print"/>
          <a:srcRect r="3438"/>
          <a:stretch>
            <a:fillRect/>
          </a:stretch>
        </p:blipFill>
        <p:spPr>
          <a:xfrm>
            <a:off x="457200" y="1539254"/>
            <a:ext cx="3940309" cy="40681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John Deere Remote Display Access</a:t>
            </a:r>
            <a:endParaRPr lang="en-US" dirty="0"/>
          </a:p>
        </p:txBody>
      </p:sp>
      <p:pic>
        <p:nvPicPr>
          <p:cNvPr id="4" name="Picture 4" descr="Front_PB1"/>
          <p:cNvPicPr>
            <a:picLocks noGrp="1" noChangeAspect="1" noChangeArrowheads="1"/>
          </p:cNvPicPr>
          <p:nvPr>
            <p:ph idx="1"/>
          </p:nvPr>
        </p:nvPicPr>
        <p:blipFill>
          <a:blip r:embed="rId3" cstate="print"/>
          <a:srcRect/>
          <a:stretch>
            <a:fillRect/>
          </a:stretch>
        </p:blipFill>
        <p:spPr bwMode="auto">
          <a:xfrm>
            <a:off x="141053" y="1888467"/>
            <a:ext cx="3950302" cy="3254009"/>
          </a:xfrm>
          <a:prstGeom prst="rect">
            <a:avLst/>
          </a:prstGeom>
          <a:noFill/>
        </p:spPr>
      </p:pic>
      <p:pic>
        <p:nvPicPr>
          <p:cNvPr id="18434" name="Picture 2"/>
          <p:cNvPicPr>
            <a:picLocks noChangeAspect="1" noChangeArrowheads="1"/>
          </p:cNvPicPr>
          <p:nvPr/>
        </p:nvPicPr>
        <p:blipFill>
          <a:blip r:embed="rId4" cstate="print"/>
          <a:srcRect l="23931" t="38581" r="58547" b="39949"/>
          <a:stretch>
            <a:fillRect/>
          </a:stretch>
        </p:blipFill>
        <p:spPr bwMode="auto">
          <a:xfrm>
            <a:off x="4091356" y="1617785"/>
            <a:ext cx="5052645" cy="4445390"/>
          </a:xfrm>
          <a:prstGeom prst="rect">
            <a:avLst/>
          </a:prstGeom>
          <a:noFill/>
          <a:ln w="9525">
            <a:noFill/>
            <a:miter lim="800000"/>
            <a:headEnd/>
            <a:tailEnd/>
          </a:ln>
        </p:spPr>
      </p:pic>
      <p:pic>
        <p:nvPicPr>
          <p:cNvPr id="11" name="Picture 10" descr="GS3 Soybean.BMP"/>
          <p:cNvPicPr>
            <a:picLocks noChangeAspect="1"/>
          </p:cNvPicPr>
          <p:nvPr/>
        </p:nvPicPr>
        <p:blipFill>
          <a:blip r:embed="rId5" cstate="print"/>
          <a:stretch>
            <a:fillRect/>
          </a:stretch>
        </p:blipFill>
        <p:spPr>
          <a:xfrm>
            <a:off x="485336" y="2363192"/>
            <a:ext cx="3111335" cy="2339439"/>
          </a:xfrm>
          <a:prstGeom prst="rect">
            <a:avLst/>
          </a:prstGeom>
        </p:spPr>
      </p:pic>
      <p:pic>
        <p:nvPicPr>
          <p:cNvPr id="8" name="Picture 7" descr="RDA7.JPG"/>
          <p:cNvPicPr>
            <a:picLocks noChangeAspect="1"/>
          </p:cNvPicPr>
          <p:nvPr/>
        </p:nvPicPr>
        <p:blipFill>
          <a:blip r:embed="rId6" cstate="print"/>
          <a:stretch>
            <a:fillRect/>
          </a:stretch>
        </p:blipFill>
        <p:spPr>
          <a:xfrm>
            <a:off x="4512068" y="1986362"/>
            <a:ext cx="3643907" cy="2651142"/>
          </a:xfrm>
          <a:prstGeom prst="rect">
            <a:avLst/>
          </a:prstGeom>
        </p:spPr>
      </p:pic>
      <p:pic>
        <p:nvPicPr>
          <p:cNvPr id="10" name="Picture 9" descr="GS3 Soybean.BMP"/>
          <p:cNvPicPr>
            <a:picLocks noChangeAspect="1"/>
          </p:cNvPicPr>
          <p:nvPr/>
        </p:nvPicPr>
        <p:blipFill>
          <a:blip r:embed="rId5" cstate="print"/>
          <a:stretch>
            <a:fillRect/>
          </a:stretch>
        </p:blipFill>
        <p:spPr>
          <a:xfrm>
            <a:off x="5237985" y="2705734"/>
            <a:ext cx="2242435" cy="1686106"/>
          </a:xfrm>
          <a:prstGeom prst="rect">
            <a:avLst/>
          </a:prstGeom>
        </p:spPr>
      </p:pic>
      <p:pic>
        <p:nvPicPr>
          <p:cNvPr id="9" name="Picture 3"/>
          <p:cNvPicPr>
            <a:picLocks noChangeAspect="1"/>
          </p:cNvPicPr>
          <p:nvPr/>
        </p:nvPicPr>
        <p:blipFill>
          <a:blip r:embed="rId7" cstate="print"/>
          <a:srcRect/>
          <a:stretch>
            <a:fillRect/>
          </a:stretch>
        </p:blipFill>
        <p:spPr bwMode="auto">
          <a:xfrm>
            <a:off x="6858000" y="685800"/>
            <a:ext cx="1981200" cy="1036346"/>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1" descr="JDlink SAR tractor.jpg"/>
          <p:cNvPicPr>
            <a:picLocks noChangeAspect="1"/>
          </p:cNvPicPr>
          <p:nvPr/>
        </p:nvPicPr>
        <p:blipFill>
          <a:blip r:embed="rId3" cstate="screen"/>
          <a:srcRect/>
          <a:stretch>
            <a:fillRect/>
          </a:stretch>
        </p:blipFill>
        <p:spPr bwMode="auto">
          <a:xfrm>
            <a:off x="3509246" y="2374049"/>
            <a:ext cx="3211607" cy="2028064"/>
          </a:xfrm>
          <a:prstGeom prst="rect">
            <a:avLst/>
          </a:prstGeom>
          <a:noFill/>
          <a:ln w="9525">
            <a:noFill/>
            <a:miter lim="800000"/>
            <a:headEnd/>
            <a:tailEnd/>
          </a:ln>
        </p:spPr>
      </p:pic>
      <p:pic>
        <p:nvPicPr>
          <p:cNvPr id="22532" name="Picture 4" descr="http://static.howstuffworks.com/gif/iphone-1a.jpg"/>
          <p:cNvPicPr>
            <a:picLocks noChangeAspect="1" noChangeArrowheads="1"/>
          </p:cNvPicPr>
          <p:nvPr/>
        </p:nvPicPr>
        <p:blipFill>
          <a:blip r:embed="rId4" cstate="print"/>
          <a:srcRect/>
          <a:stretch>
            <a:fillRect/>
          </a:stretch>
        </p:blipFill>
        <p:spPr bwMode="auto">
          <a:xfrm>
            <a:off x="5650191" y="4146260"/>
            <a:ext cx="1555236" cy="1916834"/>
          </a:xfrm>
          <a:prstGeom prst="rect">
            <a:avLst/>
          </a:prstGeom>
          <a:noFill/>
        </p:spPr>
      </p:pic>
      <p:sp>
        <p:nvSpPr>
          <p:cNvPr id="2" name="Title 1"/>
          <p:cNvSpPr>
            <a:spLocks noGrp="1"/>
          </p:cNvSpPr>
          <p:nvPr>
            <p:ph type="title"/>
          </p:nvPr>
        </p:nvSpPr>
        <p:spPr/>
        <p:txBody>
          <a:bodyPr/>
          <a:lstStyle/>
          <a:p>
            <a:r>
              <a:rPr lang="en-US" dirty="0" smtClean="0"/>
              <a:t>Technology Integration</a:t>
            </a:r>
            <a:endParaRPr lang="en-US" dirty="0"/>
          </a:p>
        </p:txBody>
      </p:sp>
      <p:sp>
        <p:nvSpPr>
          <p:cNvPr id="3" name="Content Placeholder 2"/>
          <p:cNvSpPr>
            <a:spLocks noGrp="1"/>
          </p:cNvSpPr>
          <p:nvPr>
            <p:ph idx="1"/>
          </p:nvPr>
        </p:nvSpPr>
        <p:spPr>
          <a:xfrm>
            <a:off x="812041" y="1471561"/>
            <a:ext cx="4571999" cy="588351"/>
          </a:xfrm>
        </p:spPr>
        <p:txBody>
          <a:bodyPr/>
          <a:lstStyle/>
          <a:p>
            <a:pPr>
              <a:defRPr/>
            </a:pPr>
            <a:r>
              <a:rPr lang="en-US" sz="1800" b="1" dirty="0" smtClean="0"/>
              <a:t>John Deere FarmSight™ Ready</a:t>
            </a:r>
          </a:p>
          <a:p>
            <a:pPr>
              <a:defRPr/>
            </a:pPr>
            <a:endParaRPr lang="en-US" sz="1800" b="1" dirty="0" smtClean="0"/>
          </a:p>
        </p:txBody>
      </p:sp>
      <p:grpSp>
        <p:nvGrpSpPr>
          <p:cNvPr id="4" name="Group 42"/>
          <p:cNvGrpSpPr/>
          <p:nvPr/>
        </p:nvGrpSpPr>
        <p:grpSpPr>
          <a:xfrm>
            <a:off x="6472260" y="1198965"/>
            <a:ext cx="2383249" cy="1721893"/>
            <a:chOff x="1040990" y="838322"/>
            <a:chExt cx="4850327" cy="5164157"/>
          </a:xfrm>
        </p:grpSpPr>
        <p:pic>
          <p:nvPicPr>
            <p:cNvPr id="5" name="Picture 2"/>
            <p:cNvPicPr>
              <a:picLocks noChangeAspect="1" noChangeArrowheads="1"/>
            </p:cNvPicPr>
            <p:nvPr/>
          </p:nvPicPr>
          <p:blipFill>
            <a:blip r:embed="rId5" cstate="email"/>
            <a:srcRect/>
            <a:stretch>
              <a:fillRect/>
            </a:stretch>
          </p:blipFill>
          <p:spPr bwMode="auto">
            <a:xfrm>
              <a:off x="1040990" y="838322"/>
              <a:ext cx="4850327" cy="5164157"/>
            </a:xfrm>
            <a:prstGeom prst="rect">
              <a:avLst/>
            </a:prstGeom>
            <a:ln>
              <a:noFill/>
            </a:ln>
            <a:effectLst>
              <a:outerShdw blurRad="292100" dist="139700" dir="2700000" algn="tl" rotWithShape="0">
                <a:srgbClr val="333333">
                  <a:alpha val="65000"/>
                </a:srgbClr>
              </a:outerShdw>
            </a:effectLst>
          </p:spPr>
        </p:pic>
        <p:cxnSp>
          <p:nvCxnSpPr>
            <p:cNvPr id="6" name="Straight Arrow Connector 5"/>
            <p:cNvCxnSpPr/>
            <p:nvPr/>
          </p:nvCxnSpPr>
          <p:spPr>
            <a:xfrm rot="5400000" flipH="1" flipV="1">
              <a:off x="3959213" y="4600090"/>
              <a:ext cx="359885" cy="42852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3191775" y="2001259"/>
              <a:ext cx="228600" cy="762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Freeform 7"/>
            <p:cNvSpPr/>
            <p:nvPr/>
          </p:nvSpPr>
          <p:spPr bwMode="auto">
            <a:xfrm>
              <a:off x="3334195" y="1079643"/>
              <a:ext cx="1513398" cy="1256724"/>
            </a:xfrm>
            <a:custGeom>
              <a:avLst/>
              <a:gdLst>
                <a:gd name="connsiteX0" fmla="*/ 83944 w 1581439"/>
                <a:gd name="connsiteY0" fmla="*/ 1242243 h 1279349"/>
                <a:gd name="connsiteX1" fmla="*/ 314532 w 1581439"/>
                <a:gd name="connsiteY1" fmla="*/ 1226340 h 1279349"/>
                <a:gd name="connsiteX2" fmla="*/ 401996 w 1581439"/>
                <a:gd name="connsiteY2" fmla="*/ 1202486 h 1279349"/>
                <a:gd name="connsiteX3" fmla="*/ 401996 w 1581439"/>
                <a:gd name="connsiteY3" fmla="*/ 1202486 h 1279349"/>
                <a:gd name="connsiteX4" fmla="*/ 489460 w 1581439"/>
                <a:gd name="connsiteY4" fmla="*/ 1186584 h 1279349"/>
                <a:gd name="connsiteX5" fmla="*/ 537168 w 1581439"/>
                <a:gd name="connsiteY5" fmla="*/ 1170681 h 1279349"/>
                <a:gd name="connsiteX6" fmla="*/ 561022 w 1581439"/>
                <a:gd name="connsiteY6" fmla="*/ 1162730 h 1279349"/>
                <a:gd name="connsiteX7" fmla="*/ 584876 w 1581439"/>
                <a:gd name="connsiteY7" fmla="*/ 1154778 h 1279349"/>
                <a:gd name="connsiteX8" fmla="*/ 672340 w 1581439"/>
                <a:gd name="connsiteY8" fmla="*/ 1138876 h 1279349"/>
                <a:gd name="connsiteX9" fmla="*/ 720048 w 1581439"/>
                <a:gd name="connsiteY9" fmla="*/ 1122973 h 1279349"/>
                <a:gd name="connsiteX10" fmla="*/ 791610 w 1581439"/>
                <a:gd name="connsiteY10" fmla="*/ 1083217 h 1279349"/>
                <a:gd name="connsiteX11" fmla="*/ 823415 w 1581439"/>
                <a:gd name="connsiteY11" fmla="*/ 1075265 h 1279349"/>
                <a:gd name="connsiteX12" fmla="*/ 847269 w 1581439"/>
                <a:gd name="connsiteY12" fmla="*/ 1067314 h 1279349"/>
                <a:gd name="connsiteX13" fmla="*/ 887026 w 1581439"/>
                <a:gd name="connsiteY13" fmla="*/ 1059363 h 1279349"/>
                <a:gd name="connsiteX14" fmla="*/ 934734 w 1581439"/>
                <a:gd name="connsiteY14" fmla="*/ 1051411 h 1279349"/>
                <a:gd name="connsiteX15" fmla="*/ 982441 w 1581439"/>
                <a:gd name="connsiteY15" fmla="*/ 1035509 h 1279349"/>
                <a:gd name="connsiteX16" fmla="*/ 1030149 w 1581439"/>
                <a:gd name="connsiteY16" fmla="*/ 1019606 h 1279349"/>
                <a:gd name="connsiteX17" fmla="*/ 1101711 w 1581439"/>
                <a:gd name="connsiteY17" fmla="*/ 979850 h 1279349"/>
                <a:gd name="connsiteX18" fmla="*/ 1125565 w 1581439"/>
                <a:gd name="connsiteY18" fmla="*/ 963947 h 1279349"/>
                <a:gd name="connsiteX19" fmla="*/ 1173273 w 1581439"/>
                <a:gd name="connsiteY19" fmla="*/ 948045 h 1279349"/>
                <a:gd name="connsiteX20" fmla="*/ 1197127 w 1581439"/>
                <a:gd name="connsiteY20" fmla="*/ 932142 h 1279349"/>
                <a:gd name="connsiteX21" fmla="*/ 1220980 w 1581439"/>
                <a:gd name="connsiteY21" fmla="*/ 924191 h 1279349"/>
                <a:gd name="connsiteX22" fmla="*/ 1268688 w 1581439"/>
                <a:gd name="connsiteY22" fmla="*/ 892385 h 1279349"/>
                <a:gd name="connsiteX23" fmla="*/ 1292542 w 1581439"/>
                <a:gd name="connsiteY23" fmla="*/ 876483 h 1279349"/>
                <a:gd name="connsiteX24" fmla="*/ 1340250 w 1581439"/>
                <a:gd name="connsiteY24" fmla="*/ 860580 h 1279349"/>
                <a:gd name="connsiteX25" fmla="*/ 1411812 w 1581439"/>
                <a:gd name="connsiteY25" fmla="*/ 836726 h 1279349"/>
                <a:gd name="connsiteX26" fmla="*/ 1435666 w 1581439"/>
                <a:gd name="connsiteY26" fmla="*/ 828775 h 1279349"/>
                <a:gd name="connsiteX27" fmla="*/ 1483374 w 1581439"/>
                <a:gd name="connsiteY27" fmla="*/ 796970 h 1279349"/>
                <a:gd name="connsiteX28" fmla="*/ 1531081 w 1581439"/>
                <a:gd name="connsiteY28" fmla="*/ 765165 h 1279349"/>
                <a:gd name="connsiteX29" fmla="*/ 1539033 w 1581439"/>
                <a:gd name="connsiteY29" fmla="*/ 741311 h 1279349"/>
                <a:gd name="connsiteX30" fmla="*/ 1570838 w 1581439"/>
                <a:gd name="connsiteY30" fmla="*/ 709505 h 1279349"/>
                <a:gd name="connsiteX31" fmla="*/ 1546984 w 1581439"/>
                <a:gd name="connsiteY31" fmla="*/ 614090 h 1279349"/>
                <a:gd name="connsiteX32" fmla="*/ 1523130 w 1581439"/>
                <a:gd name="connsiteY32" fmla="*/ 606138 h 1279349"/>
                <a:gd name="connsiteX33" fmla="*/ 1459520 w 1581439"/>
                <a:gd name="connsiteY33" fmla="*/ 550479 h 1279349"/>
                <a:gd name="connsiteX34" fmla="*/ 1435666 w 1581439"/>
                <a:gd name="connsiteY34" fmla="*/ 534577 h 1279349"/>
                <a:gd name="connsiteX35" fmla="*/ 1411812 w 1581439"/>
                <a:gd name="connsiteY35" fmla="*/ 518674 h 1279349"/>
                <a:gd name="connsiteX36" fmla="*/ 1324347 w 1581439"/>
                <a:gd name="connsiteY36" fmla="*/ 494820 h 1279349"/>
                <a:gd name="connsiteX37" fmla="*/ 1292542 w 1581439"/>
                <a:gd name="connsiteY37" fmla="*/ 486869 h 1279349"/>
                <a:gd name="connsiteX38" fmla="*/ 1220980 w 1581439"/>
                <a:gd name="connsiteY38" fmla="*/ 463015 h 1279349"/>
                <a:gd name="connsiteX39" fmla="*/ 1197127 w 1581439"/>
                <a:gd name="connsiteY39" fmla="*/ 455064 h 1279349"/>
                <a:gd name="connsiteX40" fmla="*/ 1149419 w 1581439"/>
                <a:gd name="connsiteY40" fmla="*/ 415307 h 1279349"/>
                <a:gd name="connsiteX41" fmla="*/ 1125565 w 1581439"/>
                <a:gd name="connsiteY41" fmla="*/ 407356 h 1279349"/>
                <a:gd name="connsiteX42" fmla="*/ 1077857 w 1581439"/>
                <a:gd name="connsiteY42" fmla="*/ 375551 h 1279349"/>
                <a:gd name="connsiteX43" fmla="*/ 1054003 w 1581439"/>
                <a:gd name="connsiteY43" fmla="*/ 367599 h 1279349"/>
                <a:gd name="connsiteX44" fmla="*/ 1030149 w 1581439"/>
                <a:gd name="connsiteY44" fmla="*/ 351697 h 1279349"/>
                <a:gd name="connsiteX45" fmla="*/ 1006295 w 1581439"/>
                <a:gd name="connsiteY45" fmla="*/ 343745 h 1279349"/>
                <a:gd name="connsiteX46" fmla="*/ 982441 w 1581439"/>
                <a:gd name="connsiteY46" fmla="*/ 327843 h 1279349"/>
                <a:gd name="connsiteX47" fmla="*/ 958587 w 1581439"/>
                <a:gd name="connsiteY47" fmla="*/ 303989 h 1279349"/>
                <a:gd name="connsiteX48" fmla="*/ 910880 w 1581439"/>
                <a:gd name="connsiteY48" fmla="*/ 288086 h 1279349"/>
                <a:gd name="connsiteX49" fmla="*/ 887026 w 1581439"/>
                <a:gd name="connsiteY49" fmla="*/ 280135 h 1279349"/>
                <a:gd name="connsiteX50" fmla="*/ 815464 w 1581439"/>
                <a:gd name="connsiteY50" fmla="*/ 248330 h 1279349"/>
                <a:gd name="connsiteX51" fmla="*/ 791610 w 1581439"/>
                <a:gd name="connsiteY51" fmla="*/ 240378 h 1279349"/>
                <a:gd name="connsiteX52" fmla="*/ 767756 w 1581439"/>
                <a:gd name="connsiteY52" fmla="*/ 232427 h 1279349"/>
                <a:gd name="connsiteX53" fmla="*/ 743902 w 1581439"/>
                <a:gd name="connsiteY53" fmla="*/ 216525 h 1279349"/>
                <a:gd name="connsiteX54" fmla="*/ 720048 w 1581439"/>
                <a:gd name="connsiteY54" fmla="*/ 208573 h 1279349"/>
                <a:gd name="connsiteX55" fmla="*/ 648487 w 1581439"/>
                <a:gd name="connsiteY55" fmla="*/ 168817 h 1279349"/>
                <a:gd name="connsiteX56" fmla="*/ 624633 w 1581439"/>
                <a:gd name="connsiteY56" fmla="*/ 152914 h 1279349"/>
                <a:gd name="connsiteX57" fmla="*/ 545120 w 1581439"/>
                <a:gd name="connsiteY57" fmla="*/ 129060 h 1279349"/>
                <a:gd name="connsiteX58" fmla="*/ 473558 w 1581439"/>
                <a:gd name="connsiteY58" fmla="*/ 105206 h 1279349"/>
                <a:gd name="connsiteX59" fmla="*/ 401996 w 1581439"/>
                <a:gd name="connsiteY59" fmla="*/ 81352 h 1279349"/>
                <a:gd name="connsiteX60" fmla="*/ 378142 w 1581439"/>
                <a:gd name="connsiteY60" fmla="*/ 73401 h 1279349"/>
                <a:gd name="connsiteX61" fmla="*/ 330434 w 1581439"/>
                <a:gd name="connsiteY61" fmla="*/ 49547 h 1279349"/>
                <a:gd name="connsiteX62" fmla="*/ 306580 w 1581439"/>
                <a:gd name="connsiteY62" fmla="*/ 33645 h 1279349"/>
                <a:gd name="connsiteX63" fmla="*/ 258873 w 1581439"/>
                <a:gd name="connsiteY63" fmla="*/ 17742 h 1279349"/>
                <a:gd name="connsiteX64" fmla="*/ 235019 w 1581439"/>
                <a:gd name="connsiteY64" fmla="*/ 9791 h 1279349"/>
                <a:gd name="connsiteX65" fmla="*/ 211165 w 1581439"/>
                <a:gd name="connsiteY65" fmla="*/ 1839 h 1279349"/>
                <a:gd name="connsiteX66" fmla="*/ 75993 w 1581439"/>
                <a:gd name="connsiteY66" fmla="*/ 9791 h 1279349"/>
                <a:gd name="connsiteX67" fmla="*/ 68041 w 1581439"/>
                <a:gd name="connsiteY67" fmla="*/ 33645 h 1279349"/>
                <a:gd name="connsiteX68" fmla="*/ 83944 w 1581439"/>
                <a:gd name="connsiteY68" fmla="*/ 781067 h 1279349"/>
                <a:gd name="connsiteX69" fmla="*/ 99847 w 1581439"/>
                <a:gd name="connsiteY69" fmla="*/ 932142 h 1279349"/>
                <a:gd name="connsiteX70" fmla="*/ 115749 w 1581439"/>
                <a:gd name="connsiteY70" fmla="*/ 979850 h 1279349"/>
                <a:gd name="connsiteX71" fmla="*/ 131652 w 1581439"/>
                <a:gd name="connsiteY71" fmla="*/ 1003704 h 1279349"/>
                <a:gd name="connsiteX72" fmla="*/ 83944 w 1581439"/>
                <a:gd name="connsiteY72" fmla="*/ 1242243 h 1279349"/>
                <a:gd name="connsiteX0" fmla="*/ 227067 w 1581439"/>
                <a:gd name="connsiteY0" fmla="*/ 1130925 h 1238027"/>
                <a:gd name="connsiteX1" fmla="*/ 314532 w 1581439"/>
                <a:gd name="connsiteY1" fmla="*/ 1226340 h 1238027"/>
                <a:gd name="connsiteX2" fmla="*/ 401996 w 1581439"/>
                <a:gd name="connsiteY2" fmla="*/ 1202486 h 1238027"/>
                <a:gd name="connsiteX3" fmla="*/ 401996 w 1581439"/>
                <a:gd name="connsiteY3" fmla="*/ 1202486 h 1238027"/>
                <a:gd name="connsiteX4" fmla="*/ 489460 w 1581439"/>
                <a:gd name="connsiteY4" fmla="*/ 1186584 h 1238027"/>
                <a:gd name="connsiteX5" fmla="*/ 537168 w 1581439"/>
                <a:gd name="connsiteY5" fmla="*/ 1170681 h 1238027"/>
                <a:gd name="connsiteX6" fmla="*/ 561022 w 1581439"/>
                <a:gd name="connsiteY6" fmla="*/ 1162730 h 1238027"/>
                <a:gd name="connsiteX7" fmla="*/ 584876 w 1581439"/>
                <a:gd name="connsiteY7" fmla="*/ 1154778 h 1238027"/>
                <a:gd name="connsiteX8" fmla="*/ 672340 w 1581439"/>
                <a:gd name="connsiteY8" fmla="*/ 1138876 h 1238027"/>
                <a:gd name="connsiteX9" fmla="*/ 720048 w 1581439"/>
                <a:gd name="connsiteY9" fmla="*/ 1122973 h 1238027"/>
                <a:gd name="connsiteX10" fmla="*/ 791610 w 1581439"/>
                <a:gd name="connsiteY10" fmla="*/ 1083217 h 1238027"/>
                <a:gd name="connsiteX11" fmla="*/ 823415 w 1581439"/>
                <a:gd name="connsiteY11" fmla="*/ 1075265 h 1238027"/>
                <a:gd name="connsiteX12" fmla="*/ 847269 w 1581439"/>
                <a:gd name="connsiteY12" fmla="*/ 1067314 h 1238027"/>
                <a:gd name="connsiteX13" fmla="*/ 887026 w 1581439"/>
                <a:gd name="connsiteY13" fmla="*/ 1059363 h 1238027"/>
                <a:gd name="connsiteX14" fmla="*/ 934734 w 1581439"/>
                <a:gd name="connsiteY14" fmla="*/ 1051411 h 1238027"/>
                <a:gd name="connsiteX15" fmla="*/ 982441 w 1581439"/>
                <a:gd name="connsiteY15" fmla="*/ 1035509 h 1238027"/>
                <a:gd name="connsiteX16" fmla="*/ 1030149 w 1581439"/>
                <a:gd name="connsiteY16" fmla="*/ 1019606 h 1238027"/>
                <a:gd name="connsiteX17" fmla="*/ 1101711 w 1581439"/>
                <a:gd name="connsiteY17" fmla="*/ 979850 h 1238027"/>
                <a:gd name="connsiteX18" fmla="*/ 1125565 w 1581439"/>
                <a:gd name="connsiteY18" fmla="*/ 963947 h 1238027"/>
                <a:gd name="connsiteX19" fmla="*/ 1173273 w 1581439"/>
                <a:gd name="connsiteY19" fmla="*/ 948045 h 1238027"/>
                <a:gd name="connsiteX20" fmla="*/ 1197127 w 1581439"/>
                <a:gd name="connsiteY20" fmla="*/ 932142 h 1238027"/>
                <a:gd name="connsiteX21" fmla="*/ 1220980 w 1581439"/>
                <a:gd name="connsiteY21" fmla="*/ 924191 h 1238027"/>
                <a:gd name="connsiteX22" fmla="*/ 1268688 w 1581439"/>
                <a:gd name="connsiteY22" fmla="*/ 892385 h 1238027"/>
                <a:gd name="connsiteX23" fmla="*/ 1292542 w 1581439"/>
                <a:gd name="connsiteY23" fmla="*/ 876483 h 1238027"/>
                <a:gd name="connsiteX24" fmla="*/ 1340250 w 1581439"/>
                <a:gd name="connsiteY24" fmla="*/ 860580 h 1238027"/>
                <a:gd name="connsiteX25" fmla="*/ 1411812 w 1581439"/>
                <a:gd name="connsiteY25" fmla="*/ 836726 h 1238027"/>
                <a:gd name="connsiteX26" fmla="*/ 1435666 w 1581439"/>
                <a:gd name="connsiteY26" fmla="*/ 828775 h 1238027"/>
                <a:gd name="connsiteX27" fmla="*/ 1483374 w 1581439"/>
                <a:gd name="connsiteY27" fmla="*/ 796970 h 1238027"/>
                <a:gd name="connsiteX28" fmla="*/ 1531081 w 1581439"/>
                <a:gd name="connsiteY28" fmla="*/ 765165 h 1238027"/>
                <a:gd name="connsiteX29" fmla="*/ 1539033 w 1581439"/>
                <a:gd name="connsiteY29" fmla="*/ 741311 h 1238027"/>
                <a:gd name="connsiteX30" fmla="*/ 1570838 w 1581439"/>
                <a:gd name="connsiteY30" fmla="*/ 709505 h 1238027"/>
                <a:gd name="connsiteX31" fmla="*/ 1546984 w 1581439"/>
                <a:gd name="connsiteY31" fmla="*/ 614090 h 1238027"/>
                <a:gd name="connsiteX32" fmla="*/ 1523130 w 1581439"/>
                <a:gd name="connsiteY32" fmla="*/ 606138 h 1238027"/>
                <a:gd name="connsiteX33" fmla="*/ 1459520 w 1581439"/>
                <a:gd name="connsiteY33" fmla="*/ 550479 h 1238027"/>
                <a:gd name="connsiteX34" fmla="*/ 1435666 w 1581439"/>
                <a:gd name="connsiteY34" fmla="*/ 534577 h 1238027"/>
                <a:gd name="connsiteX35" fmla="*/ 1411812 w 1581439"/>
                <a:gd name="connsiteY35" fmla="*/ 518674 h 1238027"/>
                <a:gd name="connsiteX36" fmla="*/ 1324347 w 1581439"/>
                <a:gd name="connsiteY36" fmla="*/ 494820 h 1238027"/>
                <a:gd name="connsiteX37" fmla="*/ 1292542 w 1581439"/>
                <a:gd name="connsiteY37" fmla="*/ 486869 h 1238027"/>
                <a:gd name="connsiteX38" fmla="*/ 1220980 w 1581439"/>
                <a:gd name="connsiteY38" fmla="*/ 463015 h 1238027"/>
                <a:gd name="connsiteX39" fmla="*/ 1197127 w 1581439"/>
                <a:gd name="connsiteY39" fmla="*/ 455064 h 1238027"/>
                <a:gd name="connsiteX40" fmla="*/ 1149419 w 1581439"/>
                <a:gd name="connsiteY40" fmla="*/ 415307 h 1238027"/>
                <a:gd name="connsiteX41" fmla="*/ 1125565 w 1581439"/>
                <a:gd name="connsiteY41" fmla="*/ 407356 h 1238027"/>
                <a:gd name="connsiteX42" fmla="*/ 1077857 w 1581439"/>
                <a:gd name="connsiteY42" fmla="*/ 375551 h 1238027"/>
                <a:gd name="connsiteX43" fmla="*/ 1054003 w 1581439"/>
                <a:gd name="connsiteY43" fmla="*/ 367599 h 1238027"/>
                <a:gd name="connsiteX44" fmla="*/ 1030149 w 1581439"/>
                <a:gd name="connsiteY44" fmla="*/ 351697 h 1238027"/>
                <a:gd name="connsiteX45" fmla="*/ 1006295 w 1581439"/>
                <a:gd name="connsiteY45" fmla="*/ 343745 h 1238027"/>
                <a:gd name="connsiteX46" fmla="*/ 982441 w 1581439"/>
                <a:gd name="connsiteY46" fmla="*/ 327843 h 1238027"/>
                <a:gd name="connsiteX47" fmla="*/ 958587 w 1581439"/>
                <a:gd name="connsiteY47" fmla="*/ 303989 h 1238027"/>
                <a:gd name="connsiteX48" fmla="*/ 910880 w 1581439"/>
                <a:gd name="connsiteY48" fmla="*/ 288086 h 1238027"/>
                <a:gd name="connsiteX49" fmla="*/ 887026 w 1581439"/>
                <a:gd name="connsiteY49" fmla="*/ 280135 h 1238027"/>
                <a:gd name="connsiteX50" fmla="*/ 815464 w 1581439"/>
                <a:gd name="connsiteY50" fmla="*/ 248330 h 1238027"/>
                <a:gd name="connsiteX51" fmla="*/ 791610 w 1581439"/>
                <a:gd name="connsiteY51" fmla="*/ 240378 h 1238027"/>
                <a:gd name="connsiteX52" fmla="*/ 767756 w 1581439"/>
                <a:gd name="connsiteY52" fmla="*/ 232427 h 1238027"/>
                <a:gd name="connsiteX53" fmla="*/ 743902 w 1581439"/>
                <a:gd name="connsiteY53" fmla="*/ 216525 h 1238027"/>
                <a:gd name="connsiteX54" fmla="*/ 720048 w 1581439"/>
                <a:gd name="connsiteY54" fmla="*/ 208573 h 1238027"/>
                <a:gd name="connsiteX55" fmla="*/ 648487 w 1581439"/>
                <a:gd name="connsiteY55" fmla="*/ 168817 h 1238027"/>
                <a:gd name="connsiteX56" fmla="*/ 624633 w 1581439"/>
                <a:gd name="connsiteY56" fmla="*/ 152914 h 1238027"/>
                <a:gd name="connsiteX57" fmla="*/ 545120 w 1581439"/>
                <a:gd name="connsiteY57" fmla="*/ 129060 h 1238027"/>
                <a:gd name="connsiteX58" fmla="*/ 473558 w 1581439"/>
                <a:gd name="connsiteY58" fmla="*/ 105206 h 1238027"/>
                <a:gd name="connsiteX59" fmla="*/ 401996 w 1581439"/>
                <a:gd name="connsiteY59" fmla="*/ 81352 h 1238027"/>
                <a:gd name="connsiteX60" fmla="*/ 378142 w 1581439"/>
                <a:gd name="connsiteY60" fmla="*/ 73401 h 1238027"/>
                <a:gd name="connsiteX61" fmla="*/ 330434 w 1581439"/>
                <a:gd name="connsiteY61" fmla="*/ 49547 h 1238027"/>
                <a:gd name="connsiteX62" fmla="*/ 306580 w 1581439"/>
                <a:gd name="connsiteY62" fmla="*/ 33645 h 1238027"/>
                <a:gd name="connsiteX63" fmla="*/ 258873 w 1581439"/>
                <a:gd name="connsiteY63" fmla="*/ 17742 h 1238027"/>
                <a:gd name="connsiteX64" fmla="*/ 235019 w 1581439"/>
                <a:gd name="connsiteY64" fmla="*/ 9791 h 1238027"/>
                <a:gd name="connsiteX65" fmla="*/ 211165 w 1581439"/>
                <a:gd name="connsiteY65" fmla="*/ 1839 h 1238027"/>
                <a:gd name="connsiteX66" fmla="*/ 75993 w 1581439"/>
                <a:gd name="connsiteY66" fmla="*/ 9791 h 1238027"/>
                <a:gd name="connsiteX67" fmla="*/ 68041 w 1581439"/>
                <a:gd name="connsiteY67" fmla="*/ 33645 h 1238027"/>
                <a:gd name="connsiteX68" fmla="*/ 83944 w 1581439"/>
                <a:gd name="connsiteY68" fmla="*/ 781067 h 1238027"/>
                <a:gd name="connsiteX69" fmla="*/ 99847 w 1581439"/>
                <a:gd name="connsiteY69" fmla="*/ 932142 h 1238027"/>
                <a:gd name="connsiteX70" fmla="*/ 115749 w 1581439"/>
                <a:gd name="connsiteY70" fmla="*/ 979850 h 1238027"/>
                <a:gd name="connsiteX71" fmla="*/ 131652 w 1581439"/>
                <a:gd name="connsiteY71" fmla="*/ 1003704 h 1238027"/>
                <a:gd name="connsiteX72" fmla="*/ 227067 w 1581439"/>
                <a:gd name="connsiteY72" fmla="*/ 1130925 h 1238027"/>
                <a:gd name="connsiteX0" fmla="*/ 60089 w 1581439"/>
                <a:gd name="connsiteY0" fmla="*/ 1146828 h 1238027"/>
                <a:gd name="connsiteX1" fmla="*/ 314532 w 1581439"/>
                <a:gd name="connsiteY1" fmla="*/ 1226340 h 1238027"/>
                <a:gd name="connsiteX2" fmla="*/ 401996 w 1581439"/>
                <a:gd name="connsiteY2" fmla="*/ 1202486 h 1238027"/>
                <a:gd name="connsiteX3" fmla="*/ 401996 w 1581439"/>
                <a:gd name="connsiteY3" fmla="*/ 1202486 h 1238027"/>
                <a:gd name="connsiteX4" fmla="*/ 489460 w 1581439"/>
                <a:gd name="connsiteY4" fmla="*/ 1186584 h 1238027"/>
                <a:gd name="connsiteX5" fmla="*/ 537168 w 1581439"/>
                <a:gd name="connsiteY5" fmla="*/ 1170681 h 1238027"/>
                <a:gd name="connsiteX6" fmla="*/ 561022 w 1581439"/>
                <a:gd name="connsiteY6" fmla="*/ 1162730 h 1238027"/>
                <a:gd name="connsiteX7" fmla="*/ 584876 w 1581439"/>
                <a:gd name="connsiteY7" fmla="*/ 1154778 h 1238027"/>
                <a:gd name="connsiteX8" fmla="*/ 672340 w 1581439"/>
                <a:gd name="connsiteY8" fmla="*/ 1138876 h 1238027"/>
                <a:gd name="connsiteX9" fmla="*/ 720048 w 1581439"/>
                <a:gd name="connsiteY9" fmla="*/ 1122973 h 1238027"/>
                <a:gd name="connsiteX10" fmla="*/ 791610 w 1581439"/>
                <a:gd name="connsiteY10" fmla="*/ 1083217 h 1238027"/>
                <a:gd name="connsiteX11" fmla="*/ 823415 w 1581439"/>
                <a:gd name="connsiteY11" fmla="*/ 1075265 h 1238027"/>
                <a:gd name="connsiteX12" fmla="*/ 847269 w 1581439"/>
                <a:gd name="connsiteY12" fmla="*/ 1067314 h 1238027"/>
                <a:gd name="connsiteX13" fmla="*/ 887026 w 1581439"/>
                <a:gd name="connsiteY13" fmla="*/ 1059363 h 1238027"/>
                <a:gd name="connsiteX14" fmla="*/ 934734 w 1581439"/>
                <a:gd name="connsiteY14" fmla="*/ 1051411 h 1238027"/>
                <a:gd name="connsiteX15" fmla="*/ 982441 w 1581439"/>
                <a:gd name="connsiteY15" fmla="*/ 1035509 h 1238027"/>
                <a:gd name="connsiteX16" fmla="*/ 1030149 w 1581439"/>
                <a:gd name="connsiteY16" fmla="*/ 1019606 h 1238027"/>
                <a:gd name="connsiteX17" fmla="*/ 1101711 w 1581439"/>
                <a:gd name="connsiteY17" fmla="*/ 979850 h 1238027"/>
                <a:gd name="connsiteX18" fmla="*/ 1125565 w 1581439"/>
                <a:gd name="connsiteY18" fmla="*/ 963947 h 1238027"/>
                <a:gd name="connsiteX19" fmla="*/ 1173273 w 1581439"/>
                <a:gd name="connsiteY19" fmla="*/ 948045 h 1238027"/>
                <a:gd name="connsiteX20" fmla="*/ 1197127 w 1581439"/>
                <a:gd name="connsiteY20" fmla="*/ 932142 h 1238027"/>
                <a:gd name="connsiteX21" fmla="*/ 1220980 w 1581439"/>
                <a:gd name="connsiteY21" fmla="*/ 924191 h 1238027"/>
                <a:gd name="connsiteX22" fmla="*/ 1268688 w 1581439"/>
                <a:gd name="connsiteY22" fmla="*/ 892385 h 1238027"/>
                <a:gd name="connsiteX23" fmla="*/ 1292542 w 1581439"/>
                <a:gd name="connsiteY23" fmla="*/ 876483 h 1238027"/>
                <a:gd name="connsiteX24" fmla="*/ 1340250 w 1581439"/>
                <a:gd name="connsiteY24" fmla="*/ 860580 h 1238027"/>
                <a:gd name="connsiteX25" fmla="*/ 1411812 w 1581439"/>
                <a:gd name="connsiteY25" fmla="*/ 836726 h 1238027"/>
                <a:gd name="connsiteX26" fmla="*/ 1435666 w 1581439"/>
                <a:gd name="connsiteY26" fmla="*/ 828775 h 1238027"/>
                <a:gd name="connsiteX27" fmla="*/ 1483374 w 1581439"/>
                <a:gd name="connsiteY27" fmla="*/ 796970 h 1238027"/>
                <a:gd name="connsiteX28" fmla="*/ 1531081 w 1581439"/>
                <a:gd name="connsiteY28" fmla="*/ 765165 h 1238027"/>
                <a:gd name="connsiteX29" fmla="*/ 1539033 w 1581439"/>
                <a:gd name="connsiteY29" fmla="*/ 741311 h 1238027"/>
                <a:gd name="connsiteX30" fmla="*/ 1570838 w 1581439"/>
                <a:gd name="connsiteY30" fmla="*/ 709505 h 1238027"/>
                <a:gd name="connsiteX31" fmla="*/ 1546984 w 1581439"/>
                <a:gd name="connsiteY31" fmla="*/ 614090 h 1238027"/>
                <a:gd name="connsiteX32" fmla="*/ 1523130 w 1581439"/>
                <a:gd name="connsiteY32" fmla="*/ 606138 h 1238027"/>
                <a:gd name="connsiteX33" fmla="*/ 1459520 w 1581439"/>
                <a:gd name="connsiteY33" fmla="*/ 550479 h 1238027"/>
                <a:gd name="connsiteX34" fmla="*/ 1435666 w 1581439"/>
                <a:gd name="connsiteY34" fmla="*/ 534577 h 1238027"/>
                <a:gd name="connsiteX35" fmla="*/ 1411812 w 1581439"/>
                <a:gd name="connsiteY35" fmla="*/ 518674 h 1238027"/>
                <a:gd name="connsiteX36" fmla="*/ 1324347 w 1581439"/>
                <a:gd name="connsiteY36" fmla="*/ 494820 h 1238027"/>
                <a:gd name="connsiteX37" fmla="*/ 1292542 w 1581439"/>
                <a:gd name="connsiteY37" fmla="*/ 486869 h 1238027"/>
                <a:gd name="connsiteX38" fmla="*/ 1220980 w 1581439"/>
                <a:gd name="connsiteY38" fmla="*/ 463015 h 1238027"/>
                <a:gd name="connsiteX39" fmla="*/ 1197127 w 1581439"/>
                <a:gd name="connsiteY39" fmla="*/ 455064 h 1238027"/>
                <a:gd name="connsiteX40" fmla="*/ 1149419 w 1581439"/>
                <a:gd name="connsiteY40" fmla="*/ 415307 h 1238027"/>
                <a:gd name="connsiteX41" fmla="*/ 1125565 w 1581439"/>
                <a:gd name="connsiteY41" fmla="*/ 407356 h 1238027"/>
                <a:gd name="connsiteX42" fmla="*/ 1077857 w 1581439"/>
                <a:gd name="connsiteY42" fmla="*/ 375551 h 1238027"/>
                <a:gd name="connsiteX43" fmla="*/ 1054003 w 1581439"/>
                <a:gd name="connsiteY43" fmla="*/ 367599 h 1238027"/>
                <a:gd name="connsiteX44" fmla="*/ 1030149 w 1581439"/>
                <a:gd name="connsiteY44" fmla="*/ 351697 h 1238027"/>
                <a:gd name="connsiteX45" fmla="*/ 1006295 w 1581439"/>
                <a:gd name="connsiteY45" fmla="*/ 343745 h 1238027"/>
                <a:gd name="connsiteX46" fmla="*/ 982441 w 1581439"/>
                <a:gd name="connsiteY46" fmla="*/ 327843 h 1238027"/>
                <a:gd name="connsiteX47" fmla="*/ 958587 w 1581439"/>
                <a:gd name="connsiteY47" fmla="*/ 303989 h 1238027"/>
                <a:gd name="connsiteX48" fmla="*/ 910880 w 1581439"/>
                <a:gd name="connsiteY48" fmla="*/ 288086 h 1238027"/>
                <a:gd name="connsiteX49" fmla="*/ 887026 w 1581439"/>
                <a:gd name="connsiteY49" fmla="*/ 280135 h 1238027"/>
                <a:gd name="connsiteX50" fmla="*/ 815464 w 1581439"/>
                <a:gd name="connsiteY50" fmla="*/ 248330 h 1238027"/>
                <a:gd name="connsiteX51" fmla="*/ 791610 w 1581439"/>
                <a:gd name="connsiteY51" fmla="*/ 240378 h 1238027"/>
                <a:gd name="connsiteX52" fmla="*/ 767756 w 1581439"/>
                <a:gd name="connsiteY52" fmla="*/ 232427 h 1238027"/>
                <a:gd name="connsiteX53" fmla="*/ 743902 w 1581439"/>
                <a:gd name="connsiteY53" fmla="*/ 216525 h 1238027"/>
                <a:gd name="connsiteX54" fmla="*/ 720048 w 1581439"/>
                <a:gd name="connsiteY54" fmla="*/ 208573 h 1238027"/>
                <a:gd name="connsiteX55" fmla="*/ 648487 w 1581439"/>
                <a:gd name="connsiteY55" fmla="*/ 168817 h 1238027"/>
                <a:gd name="connsiteX56" fmla="*/ 624633 w 1581439"/>
                <a:gd name="connsiteY56" fmla="*/ 152914 h 1238027"/>
                <a:gd name="connsiteX57" fmla="*/ 545120 w 1581439"/>
                <a:gd name="connsiteY57" fmla="*/ 129060 h 1238027"/>
                <a:gd name="connsiteX58" fmla="*/ 473558 w 1581439"/>
                <a:gd name="connsiteY58" fmla="*/ 105206 h 1238027"/>
                <a:gd name="connsiteX59" fmla="*/ 401996 w 1581439"/>
                <a:gd name="connsiteY59" fmla="*/ 81352 h 1238027"/>
                <a:gd name="connsiteX60" fmla="*/ 378142 w 1581439"/>
                <a:gd name="connsiteY60" fmla="*/ 73401 h 1238027"/>
                <a:gd name="connsiteX61" fmla="*/ 330434 w 1581439"/>
                <a:gd name="connsiteY61" fmla="*/ 49547 h 1238027"/>
                <a:gd name="connsiteX62" fmla="*/ 306580 w 1581439"/>
                <a:gd name="connsiteY62" fmla="*/ 33645 h 1238027"/>
                <a:gd name="connsiteX63" fmla="*/ 258873 w 1581439"/>
                <a:gd name="connsiteY63" fmla="*/ 17742 h 1238027"/>
                <a:gd name="connsiteX64" fmla="*/ 235019 w 1581439"/>
                <a:gd name="connsiteY64" fmla="*/ 9791 h 1238027"/>
                <a:gd name="connsiteX65" fmla="*/ 211165 w 1581439"/>
                <a:gd name="connsiteY65" fmla="*/ 1839 h 1238027"/>
                <a:gd name="connsiteX66" fmla="*/ 75993 w 1581439"/>
                <a:gd name="connsiteY66" fmla="*/ 9791 h 1238027"/>
                <a:gd name="connsiteX67" fmla="*/ 68041 w 1581439"/>
                <a:gd name="connsiteY67" fmla="*/ 33645 h 1238027"/>
                <a:gd name="connsiteX68" fmla="*/ 83944 w 1581439"/>
                <a:gd name="connsiteY68" fmla="*/ 781067 h 1238027"/>
                <a:gd name="connsiteX69" fmla="*/ 99847 w 1581439"/>
                <a:gd name="connsiteY69" fmla="*/ 932142 h 1238027"/>
                <a:gd name="connsiteX70" fmla="*/ 115749 w 1581439"/>
                <a:gd name="connsiteY70" fmla="*/ 979850 h 1238027"/>
                <a:gd name="connsiteX71" fmla="*/ 131652 w 1581439"/>
                <a:gd name="connsiteY71" fmla="*/ 1003704 h 1238027"/>
                <a:gd name="connsiteX72" fmla="*/ 60089 w 1581439"/>
                <a:gd name="connsiteY72" fmla="*/ 1146828 h 1238027"/>
                <a:gd name="connsiteX0" fmla="*/ 73856 w 1595206"/>
                <a:gd name="connsiteY0" fmla="*/ 1146828 h 1245978"/>
                <a:gd name="connsiteX1" fmla="*/ 81809 w 1595206"/>
                <a:gd name="connsiteY1" fmla="*/ 1234291 h 1245978"/>
                <a:gd name="connsiteX2" fmla="*/ 415763 w 1595206"/>
                <a:gd name="connsiteY2" fmla="*/ 1202486 h 1245978"/>
                <a:gd name="connsiteX3" fmla="*/ 415763 w 1595206"/>
                <a:gd name="connsiteY3" fmla="*/ 1202486 h 1245978"/>
                <a:gd name="connsiteX4" fmla="*/ 503227 w 1595206"/>
                <a:gd name="connsiteY4" fmla="*/ 1186584 h 1245978"/>
                <a:gd name="connsiteX5" fmla="*/ 550935 w 1595206"/>
                <a:gd name="connsiteY5" fmla="*/ 1170681 h 1245978"/>
                <a:gd name="connsiteX6" fmla="*/ 574789 w 1595206"/>
                <a:gd name="connsiteY6" fmla="*/ 1162730 h 1245978"/>
                <a:gd name="connsiteX7" fmla="*/ 598643 w 1595206"/>
                <a:gd name="connsiteY7" fmla="*/ 1154778 h 1245978"/>
                <a:gd name="connsiteX8" fmla="*/ 686107 w 1595206"/>
                <a:gd name="connsiteY8" fmla="*/ 1138876 h 1245978"/>
                <a:gd name="connsiteX9" fmla="*/ 733815 w 1595206"/>
                <a:gd name="connsiteY9" fmla="*/ 1122973 h 1245978"/>
                <a:gd name="connsiteX10" fmla="*/ 805377 w 1595206"/>
                <a:gd name="connsiteY10" fmla="*/ 1083217 h 1245978"/>
                <a:gd name="connsiteX11" fmla="*/ 837182 w 1595206"/>
                <a:gd name="connsiteY11" fmla="*/ 1075265 h 1245978"/>
                <a:gd name="connsiteX12" fmla="*/ 861036 w 1595206"/>
                <a:gd name="connsiteY12" fmla="*/ 1067314 h 1245978"/>
                <a:gd name="connsiteX13" fmla="*/ 900793 w 1595206"/>
                <a:gd name="connsiteY13" fmla="*/ 1059363 h 1245978"/>
                <a:gd name="connsiteX14" fmla="*/ 948501 w 1595206"/>
                <a:gd name="connsiteY14" fmla="*/ 1051411 h 1245978"/>
                <a:gd name="connsiteX15" fmla="*/ 996208 w 1595206"/>
                <a:gd name="connsiteY15" fmla="*/ 1035509 h 1245978"/>
                <a:gd name="connsiteX16" fmla="*/ 1043916 w 1595206"/>
                <a:gd name="connsiteY16" fmla="*/ 1019606 h 1245978"/>
                <a:gd name="connsiteX17" fmla="*/ 1115478 w 1595206"/>
                <a:gd name="connsiteY17" fmla="*/ 979850 h 1245978"/>
                <a:gd name="connsiteX18" fmla="*/ 1139332 w 1595206"/>
                <a:gd name="connsiteY18" fmla="*/ 963947 h 1245978"/>
                <a:gd name="connsiteX19" fmla="*/ 1187040 w 1595206"/>
                <a:gd name="connsiteY19" fmla="*/ 948045 h 1245978"/>
                <a:gd name="connsiteX20" fmla="*/ 1210894 w 1595206"/>
                <a:gd name="connsiteY20" fmla="*/ 932142 h 1245978"/>
                <a:gd name="connsiteX21" fmla="*/ 1234747 w 1595206"/>
                <a:gd name="connsiteY21" fmla="*/ 924191 h 1245978"/>
                <a:gd name="connsiteX22" fmla="*/ 1282455 w 1595206"/>
                <a:gd name="connsiteY22" fmla="*/ 892385 h 1245978"/>
                <a:gd name="connsiteX23" fmla="*/ 1306309 w 1595206"/>
                <a:gd name="connsiteY23" fmla="*/ 876483 h 1245978"/>
                <a:gd name="connsiteX24" fmla="*/ 1354017 w 1595206"/>
                <a:gd name="connsiteY24" fmla="*/ 860580 h 1245978"/>
                <a:gd name="connsiteX25" fmla="*/ 1425579 w 1595206"/>
                <a:gd name="connsiteY25" fmla="*/ 836726 h 1245978"/>
                <a:gd name="connsiteX26" fmla="*/ 1449433 w 1595206"/>
                <a:gd name="connsiteY26" fmla="*/ 828775 h 1245978"/>
                <a:gd name="connsiteX27" fmla="*/ 1497141 w 1595206"/>
                <a:gd name="connsiteY27" fmla="*/ 796970 h 1245978"/>
                <a:gd name="connsiteX28" fmla="*/ 1544848 w 1595206"/>
                <a:gd name="connsiteY28" fmla="*/ 765165 h 1245978"/>
                <a:gd name="connsiteX29" fmla="*/ 1552800 w 1595206"/>
                <a:gd name="connsiteY29" fmla="*/ 741311 h 1245978"/>
                <a:gd name="connsiteX30" fmla="*/ 1584605 w 1595206"/>
                <a:gd name="connsiteY30" fmla="*/ 709505 h 1245978"/>
                <a:gd name="connsiteX31" fmla="*/ 1560751 w 1595206"/>
                <a:gd name="connsiteY31" fmla="*/ 614090 h 1245978"/>
                <a:gd name="connsiteX32" fmla="*/ 1536897 w 1595206"/>
                <a:gd name="connsiteY32" fmla="*/ 606138 h 1245978"/>
                <a:gd name="connsiteX33" fmla="*/ 1473287 w 1595206"/>
                <a:gd name="connsiteY33" fmla="*/ 550479 h 1245978"/>
                <a:gd name="connsiteX34" fmla="*/ 1449433 w 1595206"/>
                <a:gd name="connsiteY34" fmla="*/ 534577 h 1245978"/>
                <a:gd name="connsiteX35" fmla="*/ 1425579 w 1595206"/>
                <a:gd name="connsiteY35" fmla="*/ 518674 h 1245978"/>
                <a:gd name="connsiteX36" fmla="*/ 1338114 w 1595206"/>
                <a:gd name="connsiteY36" fmla="*/ 494820 h 1245978"/>
                <a:gd name="connsiteX37" fmla="*/ 1306309 w 1595206"/>
                <a:gd name="connsiteY37" fmla="*/ 486869 h 1245978"/>
                <a:gd name="connsiteX38" fmla="*/ 1234747 w 1595206"/>
                <a:gd name="connsiteY38" fmla="*/ 463015 h 1245978"/>
                <a:gd name="connsiteX39" fmla="*/ 1210894 w 1595206"/>
                <a:gd name="connsiteY39" fmla="*/ 455064 h 1245978"/>
                <a:gd name="connsiteX40" fmla="*/ 1163186 w 1595206"/>
                <a:gd name="connsiteY40" fmla="*/ 415307 h 1245978"/>
                <a:gd name="connsiteX41" fmla="*/ 1139332 w 1595206"/>
                <a:gd name="connsiteY41" fmla="*/ 407356 h 1245978"/>
                <a:gd name="connsiteX42" fmla="*/ 1091624 w 1595206"/>
                <a:gd name="connsiteY42" fmla="*/ 375551 h 1245978"/>
                <a:gd name="connsiteX43" fmla="*/ 1067770 w 1595206"/>
                <a:gd name="connsiteY43" fmla="*/ 367599 h 1245978"/>
                <a:gd name="connsiteX44" fmla="*/ 1043916 w 1595206"/>
                <a:gd name="connsiteY44" fmla="*/ 351697 h 1245978"/>
                <a:gd name="connsiteX45" fmla="*/ 1020062 w 1595206"/>
                <a:gd name="connsiteY45" fmla="*/ 343745 h 1245978"/>
                <a:gd name="connsiteX46" fmla="*/ 996208 w 1595206"/>
                <a:gd name="connsiteY46" fmla="*/ 327843 h 1245978"/>
                <a:gd name="connsiteX47" fmla="*/ 972354 w 1595206"/>
                <a:gd name="connsiteY47" fmla="*/ 303989 h 1245978"/>
                <a:gd name="connsiteX48" fmla="*/ 924647 w 1595206"/>
                <a:gd name="connsiteY48" fmla="*/ 288086 h 1245978"/>
                <a:gd name="connsiteX49" fmla="*/ 900793 w 1595206"/>
                <a:gd name="connsiteY49" fmla="*/ 280135 h 1245978"/>
                <a:gd name="connsiteX50" fmla="*/ 829231 w 1595206"/>
                <a:gd name="connsiteY50" fmla="*/ 248330 h 1245978"/>
                <a:gd name="connsiteX51" fmla="*/ 805377 w 1595206"/>
                <a:gd name="connsiteY51" fmla="*/ 240378 h 1245978"/>
                <a:gd name="connsiteX52" fmla="*/ 781523 w 1595206"/>
                <a:gd name="connsiteY52" fmla="*/ 232427 h 1245978"/>
                <a:gd name="connsiteX53" fmla="*/ 757669 w 1595206"/>
                <a:gd name="connsiteY53" fmla="*/ 216525 h 1245978"/>
                <a:gd name="connsiteX54" fmla="*/ 733815 w 1595206"/>
                <a:gd name="connsiteY54" fmla="*/ 208573 h 1245978"/>
                <a:gd name="connsiteX55" fmla="*/ 662254 w 1595206"/>
                <a:gd name="connsiteY55" fmla="*/ 168817 h 1245978"/>
                <a:gd name="connsiteX56" fmla="*/ 638400 w 1595206"/>
                <a:gd name="connsiteY56" fmla="*/ 152914 h 1245978"/>
                <a:gd name="connsiteX57" fmla="*/ 558887 w 1595206"/>
                <a:gd name="connsiteY57" fmla="*/ 129060 h 1245978"/>
                <a:gd name="connsiteX58" fmla="*/ 487325 w 1595206"/>
                <a:gd name="connsiteY58" fmla="*/ 105206 h 1245978"/>
                <a:gd name="connsiteX59" fmla="*/ 415763 w 1595206"/>
                <a:gd name="connsiteY59" fmla="*/ 81352 h 1245978"/>
                <a:gd name="connsiteX60" fmla="*/ 391909 w 1595206"/>
                <a:gd name="connsiteY60" fmla="*/ 73401 h 1245978"/>
                <a:gd name="connsiteX61" fmla="*/ 344201 w 1595206"/>
                <a:gd name="connsiteY61" fmla="*/ 49547 h 1245978"/>
                <a:gd name="connsiteX62" fmla="*/ 320347 w 1595206"/>
                <a:gd name="connsiteY62" fmla="*/ 33645 h 1245978"/>
                <a:gd name="connsiteX63" fmla="*/ 272640 w 1595206"/>
                <a:gd name="connsiteY63" fmla="*/ 17742 h 1245978"/>
                <a:gd name="connsiteX64" fmla="*/ 248786 w 1595206"/>
                <a:gd name="connsiteY64" fmla="*/ 9791 h 1245978"/>
                <a:gd name="connsiteX65" fmla="*/ 224932 w 1595206"/>
                <a:gd name="connsiteY65" fmla="*/ 1839 h 1245978"/>
                <a:gd name="connsiteX66" fmla="*/ 89760 w 1595206"/>
                <a:gd name="connsiteY66" fmla="*/ 9791 h 1245978"/>
                <a:gd name="connsiteX67" fmla="*/ 81808 w 1595206"/>
                <a:gd name="connsiteY67" fmla="*/ 33645 h 1245978"/>
                <a:gd name="connsiteX68" fmla="*/ 97711 w 1595206"/>
                <a:gd name="connsiteY68" fmla="*/ 781067 h 1245978"/>
                <a:gd name="connsiteX69" fmla="*/ 113614 w 1595206"/>
                <a:gd name="connsiteY69" fmla="*/ 932142 h 1245978"/>
                <a:gd name="connsiteX70" fmla="*/ 129516 w 1595206"/>
                <a:gd name="connsiteY70" fmla="*/ 979850 h 1245978"/>
                <a:gd name="connsiteX71" fmla="*/ 145419 w 1595206"/>
                <a:gd name="connsiteY71" fmla="*/ 1003704 h 1245978"/>
                <a:gd name="connsiteX72" fmla="*/ 73856 w 1595206"/>
                <a:gd name="connsiteY72" fmla="*/ 1146828 h 1245978"/>
                <a:gd name="connsiteX0" fmla="*/ 73856 w 1595206"/>
                <a:gd name="connsiteY0" fmla="*/ 1146828 h 1245978"/>
                <a:gd name="connsiteX1" fmla="*/ 81809 w 1595206"/>
                <a:gd name="connsiteY1" fmla="*/ 1234291 h 1245978"/>
                <a:gd name="connsiteX2" fmla="*/ 415763 w 1595206"/>
                <a:gd name="connsiteY2" fmla="*/ 1202486 h 1245978"/>
                <a:gd name="connsiteX3" fmla="*/ 415763 w 1595206"/>
                <a:gd name="connsiteY3" fmla="*/ 1202486 h 1245978"/>
                <a:gd name="connsiteX4" fmla="*/ 503227 w 1595206"/>
                <a:gd name="connsiteY4" fmla="*/ 1186584 h 1245978"/>
                <a:gd name="connsiteX5" fmla="*/ 550935 w 1595206"/>
                <a:gd name="connsiteY5" fmla="*/ 1170681 h 1245978"/>
                <a:gd name="connsiteX6" fmla="*/ 574789 w 1595206"/>
                <a:gd name="connsiteY6" fmla="*/ 1162730 h 1245978"/>
                <a:gd name="connsiteX7" fmla="*/ 598643 w 1595206"/>
                <a:gd name="connsiteY7" fmla="*/ 1154778 h 1245978"/>
                <a:gd name="connsiteX8" fmla="*/ 686107 w 1595206"/>
                <a:gd name="connsiteY8" fmla="*/ 1138876 h 1245978"/>
                <a:gd name="connsiteX9" fmla="*/ 733815 w 1595206"/>
                <a:gd name="connsiteY9" fmla="*/ 1122973 h 1245978"/>
                <a:gd name="connsiteX10" fmla="*/ 805377 w 1595206"/>
                <a:gd name="connsiteY10" fmla="*/ 1083217 h 1245978"/>
                <a:gd name="connsiteX11" fmla="*/ 837182 w 1595206"/>
                <a:gd name="connsiteY11" fmla="*/ 1075265 h 1245978"/>
                <a:gd name="connsiteX12" fmla="*/ 861036 w 1595206"/>
                <a:gd name="connsiteY12" fmla="*/ 1067314 h 1245978"/>
                <a:gd name="connsiteX13" fmla="*/ 900793 w 1595206"/>
                <a:gd name="connsiteY13" fmla="*/ 1059363 h 1245978"/>
                <a:gd name="connsiteX14" fmla="*/ 948501 w 1595206"/>
                <a:gd name="connsiteY14" fmla="*/ 1051411 h 1245978"/>
                <a:gd name="connsiteX15" fmla="*/ 996208 w 1595206"/>
                <a:gd name="connsiteY15" fmla="*/ 1035509 h 1245978"/>
                <a:gd name="connsiteX16" fmla="*/ 1043916 w 1595206"/>
                <a:gd name="connsiteY16" fmla="*/ 1019606 h 1245978"/>
                <a:gd name="connsiteX17" fmla="*/ 1115478 w 1595206"/>
                <a:gd name="connsiteY17" fmla="*/ 979850 h 1245978"/>
                <a:gd name="connsiteX18" fmla="*/ 1139332 w 1595206"/>
                <a:gd name="connsiteY18" fmla="*/ 963947 h 1245978"/>
                <a:gd name="connsiteX19" fmla="*/ 1187040 w 1595206"/>
                <a:gd name="connsiteY19" fmla="*/ 948045 h 1245978"/>
                <a:gd name="connsiteX20" fmla="*/ 1210894 w 1595206"/>
                <a:gd name="connsiteY20" fmla="*/ 932142 h 1245978"/>
                <a:gd name="connsiteX21" fmla="*/ 1234747 w 1595206"/>
                <a:gd name="connsiteY21" fmla="*/ 924191 h 1245978"/>
                <a:gd name="connsiteX22" fmla="*/ 1282455 w 1595206"/>
                <a:gd name="connsiteY22" fmla="*/ 892385 h 1245978"/>
                <a:gd name="connsiteX23" fmla="*/ 1306309 w 1595206"/>
                <a:gd name="connsiteY23" fmla="*/ 876483 h 1245978"/>
                <a:gd name="connsiteX24" fmla="*/ 1354017 w 1595206"/>
                <a:gd name="connsiteY24" fmla="*/ 860580 h 1245978"/>
                <a:gd name="connsiteX25" fmla="*/ 1425579 w 1595206"/>
                <a:gd name="connsiteY25" fmla="*/ 836726 h 1245978"/>
                <a:gd name="connsiteX26" fmla="*/ 1449433 w 1595206"/>
                <a:gd name="connsiteY26" fmla="*/ 828775 h 1245978"/>
                <a:gd name="connsiteX27" fmla="*/ 1497141 w 1595206"/>
                <a:gd name="connsiteY27" fmla="*/ 796970 h 1245978"/>
                <a:gd name="connsiteX28" fmla="*/ 1544848 w 1595206"/>
                <a:gd name="connsiteY28" fmla="*/ 765165 h 1245978"/>
                <a:gd name="connsiteX29" fmla="*/ 1552800 w 1595206"/>
                <a:gd name="connsiteY29" fmla="*/ 741311 h 1245978"/>
                <a:gd name="connsiteX30" fmla="*/ 1584605 w 1595206"/>
                <a:gd name="connsiteY30" fmla="*/ 709505 h 1245978"/>
                <a:gd name="connsiteX31" fmla="*/ 1560751 w 1595206"/>
                <a:gd name="connsiteY31" fmla="*/ 614090 h 1245978"/>
                <a:gd name="connsiteX32" fmla="*/ 1536897 w 1595206"/>
                <a:gd name="connsiteY32" fmla="*/ 606138 h 1245978"/>
                <a:gd name="connsiteX33" fmla="*/ 1473287 w 1595206"/>
                <a:gd name="connsiteY33" fmla="*/ 550479 h 1245978"/>
                <a:gd name="connsiteX34" fmla="*/ 1449433 w 1595206"/>
                <a:gd name="connsiteY34" fmla="*/ 534577 h 1245978"/>
                <a:gd name="connsiteX35" fmla="*/ 1425579 w 1595206"/>
                <a:gd name="connsiteY35" fmla="*/ 518674 h 1245978"/>
                <a:gd name="connsiteX36" fmla="*/ 1338114 w 1595206"/>
                <a:gd name="connsiteY36" fmla="*/ 494820 h 1245978"/>
                <a:gd name="connsiteX37" fmla="*/ 1306309 w 1595206"/>
                <a:gd name="connsiteY37" fmla="*/ 486869 h 1245978"/>
                <a:gd name="connsiteX38" fmla="*/ 1234747 w 1595206"/>
                <a:gd name="connsiteY38" fmla="*/ 463015 h 1245978"/>
                <a:gd name="connsiteX39" fmla="*/ 1210894 w 1595206"/>
                <a:gd name="connsiteY39" fmla="*/ 455064 h 1245978"/>
                <a:gd name="connsiteX40" fmla="*/ 1163186 w 1595206"/>
                <a:gd name="connsiteY40" fmla="*/ 415307 h 1245978"/>
                <a:gd name="connsiteX41" fmla="*/ 1139332 w 1595206"/>
                <a:gd name="connsiteY41" fmla="*/ 407356 h 1245978"/>
                <a:gd name="connsiteX42" fmla="*/ 1091624 w 1595206"/>
                <a:gd name="connsiteY42" fmla="*/ 375551 h 1245978"/>
                <a:gd name="connsiteX43" fmla="*/ 1067770 w 1595206"/>
                <a:gd name="connsiteY43" fmla="*/ 367599 h 1245978"/>
                <a:gd name="connsiteX44" fmla="*/ 1043916 w 1595206"/>
                <a:gd name="connsiteY44" fmla="*/ 351697 h 1245978"/>
                <a:gd name="connsiteX45" fmla="*/ 1020062 w 1595206"/>
                <a:gd name="connsiteY45" fmla="*/ 343745 h 1245978"/>
                <a:gd name="connsiteX46" fmla="*/ 996208 w 1595206"/>
                <a:gd name="connsiteY46" fmla="*/ 327843 h 1245978"/>
                <a:gd name="connsiteX47" fmla="*/ 972354 w 1595206"/>
                <a:gd name="connsiteY47" fmla="*/ 303989 h 1245978"/>
                <a:gd name="connsiteX48" fmla="*/ 924647 w 1595206"/>
                <a:gd name="connsiteY48" fmla="*/ 288086 h 1245978"/>
                <a:gd name="connsiteX49" fmla="*/ 900793 w 1595206"/>
                <a:gd name="connsiteY49" fmla="*/ 280135 h 1245978"/>
                <a:gd name="connsiteX50" fmla="*/ 829231 w 1595206"/>
                <a:gd name="connsiteY50" fmla="*/ 248330 h 1245978"/>
                <a:gd name="connsiteX51" fmla="*/ 805377 w 1595206"/>
                <a:gd name="connsiteY51" fmla="*/ 240378 h 1245978"/>
                <a:gd name="connsiteX52" fmla="*/ 781523 w 1595206"/>
                <a:gd name="connsiteY52" fmla="*/ 232427 h 1245978"/>
                <a:gd name="connsiteX53" fmla="*/ 757669 w 1595206"/>
                <a:gd name="connsiteY53" fmla="*/ 216525 h 1245978"/>
                <a:gd name="connsiteX54" fmla="*/ 733815 w 1595206"/>
                <a:gd name="connsiteY54" fmla="*/ 208573 h 1245978"/>
                <a:gd name="connsiteX55" fmla="*/ 662254 w 1595206"/>
                <a:gd name="connsiteY55" fmla="*/ 168817 h 1245978"/>
                <a:gd name="connsiteX56" fmla="*/ 638400 w 1595206"/>
                <a:gd name="connsiteY56" fmla="*/ 152914 h 1245978"/>
                <a:gd name="connsiteX57" fmla="*/ 558887 w 1595206"/>
                <a:gd name="connsiteY57" fmla="*/ 129060 h 1245978"/>
                <a:gd name="connsiteX58" fmla="*/ 487325 w 1595206"/>
                <a:gd name="connsiteY58" fmla="*/ 105206 h 1245978"/>
                <a:gd name="connsiteX59" fmla="*/ 415763 w 1595206"/>
                <a:gd name="connsiteY59" fmla="*/ 81352 h 1245978"/>
                <a:gd name="connsiteX60" fmla="*/ 391909 w 1595206"/>
                <a:gd name="connsiteY60" fmla="*/ 73401 h 1245978"/>
                <a:gd name="connsiteX61" fmla="*/ 344201 w 1595206"/>
                <a:gd name="connsiteY61" fmla="*/ 49547 h 1245978"/>
                <a:gd name="connsiteX62" fmla="*/ 320347 w 1595206"/>
                <a:gd name="connsiteY62" fmla="*/ 33645 h 1245978"/>
                <a:gd name="connsiteX63" fmla="*/ 272640 w 1595206"/>
                <a:gd name="connsiteY63" fmla="*/ 17742 h 1245978"/>
                <a:gd name="connsiteX64" fmla="*/ 248786 w 1595206"/>
                <a:gd name="connsiteY64" fmla="*/ 9791 h 1245978"/>
                <a:gd name="connsiteX65" fmla="*/ 224932 w 1595206"/>
                <a:gd name="connsiteY65" fmla="*/ 1839 h 1245978"/>
                <a:gd name="connsiteX66" fmla="*/ 89760 w 1595206"/>
                <a:gd name="connsiteY66" fmla="*/ 9791 h 1245978"/>
                <a:gd name="connsiteX67" fmla="*/ 81808 w 1595206"/>
                <a:gd name="connsiteY67" fmla="*/ 33645 h 1245978"/>
                <a:gd name="connsiteX68" fmla="*/ 97711 w 1595206"/>
                <a:gd name="connsiteY68" fmla="*/ 781067 h 1245978"/>
                <a:gd name="connsiteX69" fmla="*/ 113614 w 1595206"/>
                <a:gd name="connsiteY69" fmla="*/ 932142 h 1245978"/>
                <a:gd name="connsiteX70" fmla="*/ 129516 w 1595206"/>
                <a:gd name="connsiteY70" fmla="*/ 979850 h 1245978"/>
                <a:gd name="connsiteX71" fmla="*/ 431666 w 1595206"/>
                <a:gd name="connsiteY71" fmla="*/ 995753 h 1245978"/>
                <a:gd name="connsiteX72" fmla="*/ 73856 w 1595206"/>
                <a:gd name="connsiteY72" fmla="*/ 1146828 h 1245978"/>
                <a:gd name="connsiteX0" fmla="*/ 73856 w 1595206"/>
                <a:gd name="connsiteY0" fmla="*/ 1146828 h 1245978"/>
                <a:gd name="connsiteX1" fmla="*/ 81809 w 1595206"/>
                <a:gd name="connsiteY1" fmla="*/ 1234291 h 1245978"/>
                <a:gd name="connsiteX2" fmla="*/ 415763 w 1595206"/>
                <a:gd name="connsiteY2" fmla="*/ 1202486 h 1245978"/>
                <a:gd name="connsiteX3" fmla="*/ 503227 w 1595206"/>
                <a:gd name="connsiteY3" fmla="*/ 1186584 h 1245978"/>
                <a:gd name="connsiteX4" fmla="*/ 550935 w 1595206"/>
                <a:gd name="connsiteY4" fmla="*/ 1170681 h 1245978"/>
                <a:gd name="connsiteX5" fmla="*/ 574789 w 1595206"/>
                <a:gd name="connsiteY5" fmla="*/ 1162730 h 1245978"/>
                <a:gd name="connsiteX6" fmla="*/ 598643 w 1595206"/>
                <a:gd name="connsiteY6" fmla="*/ 1154778 h 1245978"/>
                <a:gd name="connsiteX7" fmla="*/ 686107 w 1595206"/>
                <a:gd name="connsiteY7" fmla="*/ 1138876 h 1245978"/>
                <a:gd name="connsiteX8" fmla="*/ 733815 w 1595206"/>
                <a:gd name="connsiteY8" fmla="*/ 1122973 h 1245978"/>
                <a:gd name="connsiteX9" fmla="*/ 805377 w 1595206"/>
                <a:gd name="connsiteY9" fmla="*/ 1083217 h 1245978"/>
                <a:gd name="connsiteX10" fmla="*/ 837182 w 1595206"/>
                <a:gd name="connsiteY10" fmla="*/ 1075265 h 1245978"/>
                <a:gd name="connsiteX11" fmla="*/ 861036 w 1595206"/>
                <a:gd name="connsiteY11" fmla="*/ 1067314 h 1245978"/>
                <a:gd name="connsiteX12" fmla="*/ 900793 w 1595206"/>
                <a:gd name="connsiteY12" fmla="*/ 1059363 h 1245978"/>
                <a:gd name="connsiteX13" fmla="*/ 948501 w 1595206"/>
                <a:gd name="connsiteY13" fmla="*/ 1051411 h 1245978"/>
                <a:gd name="connsiteX14" fmla="*/ 996208 w 1595206"/>
                <a:gd name="connsiteY14" fmla="*/ 1035509 h 1245978"/>
                <a:gd name="connsiteX15" fmla="*/ 1043916 w 1595206"/>
                <a:gd name="connsiteY15" fmla="*/ 1019606 h 1245978"/>
                <a:gd name="connsiteX16" fmla="*/ 1115478 w 1595206"/>
                <a:gd name="connsiteY16" fmla="*/ 979850 h 1245978"/>
                <a:gd name="connsiteX17" fmla="*/ 1139332 w 1595206"/>
                <a:gd name="connsiteY17" fmla="*/ 963947 h 1245978"/>
                <a:gd name="connsiteX18" fmla="*/ 1187040 w 1595206"/>
                <a:gd name="connsiteY18" fmla="*/ 948045 h 1245978"/>
                <a:gd name="connsiteX19" fmla="*/ 1210894 w 1595206"/>
                <a:gd name="connsiteY19" fmla="*/ 932142 h 1245978"/>
                <a:gd name="connsiteX20" fmla="*/ 1234747 w 1595206"/>
                <a:gd name="connsiteY20" fmla="*/ 924191 h 1245978"/>
                <a:gd name="connsiteX21" fmla="*/ 1282455 w 1595206"/>
                <a:gd name="connsiteY21" fmla="*/ 892385 h 1245978"/>
                <a:gd name="connsiteX22" fmla="*/ 1306309 w 1595206"/>
                <a:gd name="connsiteY22" fmla="*/ 876483 h 1245978"/>
                <a:gd name="connsiteX23" fmla="*/ 1354017 w 1595206"/>
                <a:gd name="connsiteY23" fmla="*/ 860580 h 1245978"/>
                <a:gd name="connsiteX24" fmla="*/ 1425579 w 1595206"/>
                <a:gd name="connsiteY24" fmla="*/ 836726 h 1245978"/>
                <a:gd name="connsiteX25" fmla="*/ 1449433 w 1595206"/>
                <a:gd name="connsiteY25" fmla="*/ 828775 h 1245978"/>
                <a:gd name="connsiteX26" fmla="*/ 1497141 w 1595206"/>
                <a:gd name="connsiteY26" fmla="*/ 796970 h 1245978"/>
                <a:gd name="connsiteX27" fmla="*/ 1544848 w 1595206"/>
                <a:gd name="connsiteY27" fmla="*/ 765165 h 1245978"/>
                <a:gd name="connsiteX28" fmla="*/ 1552800 w 1595206"/>
                <a:gd name="connsiteY28" fmla="*/ 741311 h 1245978"/>
                <a:gd name="connsiteX29" fmla="*/ 1584605 w 1595206"/>
                <a:gd name="connsiteY29" fmla="*/ 709505 h 1245978"/>
                <a:gd name="connsiteX30" fmla="*/ 1560751 w 1595206"/>
                <a:gd name="connsiteY30" fmla="*/ 614090 h 1245978"/>
                <a:gd name="connsiteX31" fmla="*/ 1536897 w 1595206"/>
                <a:gd name="connsiteY31" fmla="*/ 606138 h 1245978"/>
                <a:gd name="connsiteX32" fmla="*/ 1473287 w 1595206"/>
                <a:gd name="connsiteY32" fmla="*/ 550479 h 1245978"/>
                <a:gd name="connsiteX33" fmla="*/ 1449433 w 1595206"/>
                <a:gd name="connsiteY33" fmla="*/ 534577 h 1245978"/>
                <a:gd name="connsiteX34" fmla="*/ 1425579 w 1595206"/>
                <a:gd name="connsiteY34" fmla="*/ 518674 h 1245978"/>
                <a:gd name="connsiteX35" fmla="*/ 1338114 w 1595206"/>
                <a:gd name="connsiteY35" fmla="*/ 494820 h 1245978"/>
                <a:gd name="connsiteX36" fmla="*/ 1306309 w 1595206"/>
                <a:gd name="connsiteY36" fmla="*/ 486869 h 1245978"/>
                <a:gd name="connsiteX37" fmla="*/ 1234747 w 1595206"/>
                <a:gd name="connsiteY37" fmla="*/ 463015 h 1245978"/>
                <a:gd name="connsiteX38" fmla="*/ 1210894 w 1595206"/>
                <a:gd name="connsiteY38" fmla="*/ 455064 h 1245978"/>
                <a:gd name="connsiteX39" fmla="*/ 1163186 w 1595206"/>
                <a:gd name="connsiteY39" fmla="*/ 415307 h 1245978"/>
                <a:gd name="connsiteX40" fmla="*/ 1139332 w 1595206"/>
                <a:gd name="connsiteY40" fmla="*/ 407356 h 1245978"/>
                <a:gd name="connsiteX41" fmla="*/ 1091624 w 1595206"/>
                <a:gd name="connsiteY41" fmla="*/ 375551 h 1245978"/>
                <a:gd name="connsiteX42" fmla="*/ 1067770 w 1595206"/>
                <a:gd name="connsiteY42" fmla="*/ 367599 h 1245978"/>
                <a:gd name="connsiteX43" fmla="*/ 1043916 w 1595206"/>
                <a:gd name="connsiteY43" fmla="*/ 351697 h 1245978"/>
                <a:gd name="connsiteX44" fmla="*/ 1020062 w 1595206"/>
                <a:gd name="connsiteY44" fmla="*/ 343745 h 1245978"/>
                <a:gd name="connsiteX45" fmla="*/ 996208 w 1595206"/>
                <a:gd name="connsiteY45" fmla="*/ 327843 h 1245978"/>
                <a:gd name="connsiteX46" fmla="*/ 972354 w 1595206"/>
                <a:gd name="connsiteY46" fmla="*/ 303989 h 1245978"/>
                <a:gd name="connsiteX47" fmla="*/ 924647 w 1595206"/>
                <a:gd name="connsiteY47" fmla="*/ 288086 h 1245978"/>
                <a:gd name="connsiteX48" fmla="*/ 900793 w 1595206"/>
                <a:gd name="connsiteY48" fmla="*/ 280135 h 1245978"/>
                <a:gd name="connsiteX49" fmla="*/ 829231 w 1595206"/>
                <a:gd name="connsiteY49" fmla="*/ 248330 h 1245978"/>
                <a:gd name="connsiteX50" fmla="*/ 805377 w 1595206"/>
                <a:gd name="connsiteY50" fmla="*/ 240378 h 1245978"/>
                <a:gd name="connsiteX51" fmla="*/ 781523 w 1595206"/>
                <a:gd name="connsiteY51" fmla="*/ 232427 h 1245978"/>
                <a:gd name="connsiteX52" fmla="*/ 757669 w 1595206"/>
                <a:gd name="connsiteY52" fmla="*/ 216525 h 1245978"/>
                <a:gd name="connsiteX53" fmla="*/ 733815 w 1595206"/>
                <a:gd name="connsiteY53" fmla="*/ 208573 h 1245978"/>
                <a:gd name="connsiteX54" fmla="*/ 662254 w 1595206"/>
                <a:gd name="connsiteY54" fmla="*/ 168817 h 1245978"/>
                <a:gd name="connsiteX55" fmla="*/ 638400 w 1595206"/>
                <a:gd name="connsiteY55" fmla="*/ 152914 h 1245978"/>
                <a:gd name="connsiteX56" fmla="*/ 558887 w 1595206"/>
                <a:gd name="connsiteY56" fmla="*/ 129060 h 1245978"/>
                <a:gd name="connsiteX57" fmla="*/ 487325 w 1595206"/>
                <a:gd name="connsiteY57" fmla="*/ 105206 h 1245978"/>
                <a:gd name="connsiteX58" fmla="*/ 415763 w 1595206"/>
                <a:gd name="connsiteY58" fmla="*/ 81352 h 1245978"/>
                <a:gd name="connsiteX59" fmla="*/ 391909 w 1595206"/>
                <a:gd name="connsiteY59" fmla="*/ 73401 h 1245978"/>
                <a:gd name="connsiteX60" fmla="*/ 344201 w 1595206"/>
                <a:gd name="connsiteY60" fmla="*/ 49547 h 1245978"/>
                <a:gd name="connsiteX61" fmla="*/ 320347 w 1595206"/>
                <a:gd name="connsiteY61" fmla="*/ 33645 h 1245978"/>
                <a:gd name="connsiteX62" fmla="*/ 272640 w 1595206"/>
                <a:gd name="connsiteY62" fmla="*/ 17742 h 1245978"/>
                <a:gd name="connsiteX63" fmla="*/ 248786 w 1595206"/>
                <a:gd name="connsiteY63" fmla="*/ 9791 h 1245978"/>
                <a:gd name="connsiteX64" fmla="*/ 224932 w 1595206"/>
                <a:gd name="connsiteY64" fmla="*/ 1839 h 1245978"/>
                <a:gd name="connsiteX65" fmla="*/ 89760 w 1595206"/>
                <a:gd name="connsiteY65" fmla="*/ 9791 h 1245978"/>
                <a:gd name="connsiteX66" fmla="*/ 81808 w 1595206"/>
                <a:gd name="connsiteY66" fmla="*/ 33645 h 1245978"/>
                <a:gd name="connsiteX67" fmla="*/ 97711 w 1595206"/>
                <a:gd name="connsiteY67" fmla="*/ 781067 h 1245978"/>
                <a:gd name="connsiteX68" fmla="*/ 113614 w 1595206"/>
                <a:gd name="connsiteY68" fmla="*/ 932142 h 1245978"/>
                <a:gd name="connsiteX69" fmla="*/ 129516 w 1595206"/>
                <a:gd name="connsiteY69" fmla="*/ 979850 h 1245978"/>
                <a:gd name="connsiteX70" fmla="*/ 431666 w 1595206"/>
                <a:gd name="connsiteY70" fmla="*/ 995753 h 1245978"/>
                <a:gd name="connsiteX71" fmla="*/ 73856 w 1595206"/>
                <a:gd name="connsiteY71" fmla="*/ 1146828 h 1245978"/>
                <a:gd name="connsiteX0" fmla="*/ 73856 w 1595206"/>
                <a:gd name="connsiteY0" fmla="*/ 1146828 h 1245978"/>
                <a:gd name="connsiteX1" fmla="*/ 81809 w 1595206"/>
                <a:gd name="connsiteY1" fmla="*/ 1234291 h 1245978"/>
                <a:gd name="connsiteX2" fmla="*/ 503227 w 1595206"/>
                <a:gd name="connsiteY2" fmla="*/ 1186584 h 1245978"/>
                <a:gd name="connsiteX3" fmla="*/ 550935 w 1595206"/>
                <a:gd name="connsiteY3" fmla="*/ 1170681 h 1245978"/>
                <a:gd name="connsiteX4" fmla="*/ 574789 w 1595206"/>
                <a:gd name="connsiteY4" fmla="*/ 1162730 h 1245978"/>
                <a:gd name="connsiteX5" fmla="*/ 598643 w 1595206"/>
                <a:gd name="connsiteY5" fmla="*/ 1154778 h 1245978"/>
                <a:gd name="connsiteX6" fmla="*/ 686107 w 1595206"/>
                <a:gd name="connsiteY6" fmla="*/ 1138876 h 1245978"/>
                <a:gd name="connsiteX7" fmla="*/ 733815 w 1595206"/>
                <a:gd name="connsiteY7" fmla="*/ 1122973 h 1245978"/>
                <a:gd name="connsiteX8" fmla="*/ 805377 w 1595206"/>
                <a:gd name="connsiteY8" fmla="*/ 1083217 h 1245978"/>
                <a:gd name="connsiteX9" fmla="*/ 837182 w 1595206"/>
                <a:gd name="connsiteY9" fmla="*/ 1075265 h 1245978"/>
                <a:gd name="connsiteX10" fmla="*/ 861036 w 1595206"/>
                <a:gd name="connsiteY10" fmla="*/ 1067314 h 1245978"/>
                <a:gd name="connsiteX11" fmla="*/ 900793 w 1595206"/>
                <a:gd name="connsiteY11" fmla="*/ 1059363 h 1245978"/>
                <a:gd name="connsiteX12" fmla="*/ 948501 w 1595206"/>
                <a:gd name="connsiteY12" fmla="*/ 1051411 h 1245978"/>
                <a:gd name="connsiteX13" fmla="*/ 996208 w 1595206"/>
                <a:gd name="connsiteY13" fmla="*/ 1035509 h 1245978"/>
                <a:gd name="connsiteX14" fmla="*/ 1043916 w 1595206"/>
                <a:gd name="connsiteY14" fmla="*/ 1019606 h 1245978"/>
                <a:gd name="connsiteX15" fmla="*/ 1115478 w 1595206"/>
                <a:gd name="connsiteY15" fmla="*/ 979850 h 1245978"/>
                <a:gd name="connsiteX16" fmla="*/ 1139332 w 1595206"/>
                <a:gd name="connsiteY16" fmla="*/ 963947 h 1245978"/>
                <a:gd name="connsiteX17" fmla="*/ 1187040 w 1595206"/>
                <a:gd name="connsiteY17" fmla="*/ 948045 h 1245978"/>
                <a:gd name="connsiteX18" fmla="*/ 1210894 w 1595206"/>
                <a:gd name="connsiteY18" fmla="*/ 932142 h 1245978"/>
                <a:gd name="connsiteX19" fmla="*/ 1234747 w 1595206"/>
                <a:gd name="connsiteY19" fmla="*/ 924191 h 1245978"/>
                <a:gd name="connsiteX20" fmla="*/ 1282455 w 1595206"/>
                <a:gd name="connsiteY20" fmla="*/ 892385 h 1245978"/>
                <a:gd name="connsiteX21" fmla="*/ 1306309 w 1595206"/>
                <a:gd name="connsiteY21" fmla="*/ 876483 h 1245978"/>
                <a:gd name="connsiteX22" fmla="*/ 1354017 w 1595206"/>
                <a:gd name="connsiteY22" fmla="*/ 860580 h 1245978"/>
                <a:gd name="connsiteX23" fmla="*/ 1425579 w 1595206"/>
                <a:gd name="connsiteY23" fmla="*/ 836726 h 1245978"/>
                <a:gd name="connsiteX24" fmla="*/ 1449433 w 1595206"/>
                <a:gd name="connsiteY24" fmla="*/ 828775 h 1245978"/>
                <a:gd name="connsiteX25" fmla="*/ 1497141 w 1595206"/>
                <a:gd name="connsiteY25" fmla="*/ 796970 h 1245978"/>
                <a:gd name="connsiteX26" fmla="*/ 1544848 w 1595206"/>
                <a:gd name="connsiteY26" fmla="*/ 765165 h 1245978"/>
                <a:gd name="connsiteX27" fmla="*/ 1552800 w 1595206"/>
                <a:gd name="connsiteY27" fmla="*/ 741311 h 1245978"/>
                <a:gd name="connsiteX28" fmla="*/ 1584605 w 1595206"/>
                <a:gd name="connsiteY28" fmla="*/ 709505 h 1245978"/>
                <a:gd name="connsiteX29" fmla="*/ 1560751 w 1595206"/>
                <a:gd name="connsiteY29" fmla="*/ 614090 h 1245978"/>
                <a:gd name="connsiteX30" fmla="*/ 1536897 w 1595206"/>
                <a:gd name="connsiteY30" fmla="*/ 606138 h 1245978"/>
                <a:gd name="connsiteX31" fmla="*/ 1473287 w 1595206"/>
                <a:gd name="connsiteY31" fmla="*/ 550479 h 1245978"/>
                <a:gd name="connsiteX32" fmla="*/ 1449433 w 1595206"/>
                <a:gd name="connsiteY32" fmla="*/ 534577 h 1245978"/>
                <a:gd name="connsiteX33" fmla="*/ 1425579 w 1595206"/>
                <a:gd name="connsiteY33" fmla="*/ 518674 h 1245978"/>
                <a:gd name="connsiteX34" fmla="*/ 1338114 w 1595206"/>
                <a:gd name="connsiteY34" fmla="*/ 494820 h 1245978"/>
                <a:gd name="connsiteX35" fmla="*/ 1306309 w 1595206"/>
                <a:gd name="connsiteY35" fmla="*/ 486869 h 1245978"/>
                <a:gd name="connsiteX36" fmla="*/ 1234747 w 1595206"/>
                <a:gd name="connsiteY36" fmla="*/ 463015 h 1245978"/>
                <a:gd name="connsiteX37" fmla="*/ 1210894 w 1595206"/>
                <a:gd name="connsiteY37" fmla="*/ 455064 h 1245978"/>
                <a:gd name="connsiteX38" fmla="*/ 1163186 w 1595206"/>
                <a:gd name="connsiteY38" fmla="*/ 415307 h 1245978"/>
                <a:gd name="connsiteX39" fmla="*/ 1139332 w 1595206"/>
                <a:gd name="connsiteY39" fmla="*/ 407356 h 1245978"/>
                <a:gd name="connsiteX40" fmla="*/ 1091624 w 1595206"/>
                <a:gd name="connsiteY40" fmla="*/ 375551 h 1245978"/>
                <a:gd name="connsiteX41" fmla="*/ 1067770 w 1595206"/>
                <a:gd name="connsiteY41" fmla="*/ 367599 h 1245978"/>
                <a:gd name="connsiteX42" fmla="*/ 1043916 w 1595206"/>
                <a:gd name="connsiteY42" fmla="*/ 351697 h 1245978"/>
                <a:gd name="connsiteX43" fmla="*/ 1020062 w 1595206"/>
                <a:gd name="connsiteY43" fmla="*/ 343745 h 1245978"/>
                <a:gd name="connsiteX44" fmla="*/ 996208 w 1595206"/>
                <a:gd name="connsiteY44" fmla="*/ 327843 h 1245978"/>
                <a:gd name="connsiteX45" fmla="*/ 972354 w 1595206"/>
                <a:gd name="connsiteY45" fmla="*/ 303989 h 1245978"/>
                <a:gd name="connsiteX46" fmla="*/ 924647 w 1595206"/>
                <a:gd name="connsiteY46" fmla="*/ 288086 h 1245978"/>
                <a:gd name="connsiteX47" fmla="*/ 900793 w 1595206"/>
                <a:gd name="connsiteY47" fmla="*/ 280135 h 1245978"/>
                <a:gd name="connsiteX48" fmla="*/ 829231 w 1595206"/>
                <a:gd name="connsiteY48" fmla="*/ 248330 h 1245978"/>
                <a:gd name="connsiteX49" fmla="*/ 805377 w 1595206"/>
                <a:gd name="connsiteY49" fmla="*/ 240378 h 1245978"/>
                <a:gd name="connsiteX50" fmla="*/ 781523 w 1595206"/>
                <a:gd name="connsiteY50" fmla="*/ 232427 h 1245978"/>
                <a:gd name="connsiteX51" fmla="*/ 757669 w 1595206"/>
                <a:gd name="connsiteY51" fmla="*/ 216525 h 1245978"/>
                <a:gd name="connsiteX52" fmla="*/ 733815 w 1595206"/>
                <a:gd name="connsiteY52" fmla="*/ 208573 h 1245978"/>
                <a:gd name="connsiteX53" fmla="*/ 662254 w 1595206"/>
                <a:gd name="connsiteY53" fmla="*/ 168817 h 1245978"/>
                <a:gd name="connsiteX54" fmla="*/ 638400 w 1595206"/>
                <a:gd name="connsiteY54" fmla="*/ 152914 h 1245978"/>
                <a:gd name="connsiteX55" fmla="*/ 558887 w 1595206"/>
                <a:gd name="connsiteY55" fmla="*/ 129060 h 1245978"/>
                <a:gd name="connsiteX56" fmla="*/ 487325 w 1595206"/>
                <a:gd name="connsiteY56" fmla="*/ 105206 h 1245978"/>
                <a:gd name="connsiteX57" fmla="*/ 415763 w 1595206"/>
                <a:gd name="connsiteY57" fmla="*/ 81352 h 1245978"/>
                <a:gd name="connsiteX58" fmla="*/ 391909 w 1595206"/>
                <a:gd name="connsiteY58" fmla="*/ 73401 h 1245978"/>
                <a:gd name="connsiteX59" fmla="*/ 344201 w 1595206"/>
                <a:gd name="connsiteY59" fmla="*/ 49547 h 1245978"/>
                <a:gd name="connsiteX60" fmla="*/ 320347 w 1595206"/>
                <a:gd name="connsiteY60" fmla="*/ 33645 h 1245978"/>
                <a:gd name="connsiteX61" fmla="*/ 272640 w 1595206"/>
                <a:gd name="connsiteY61" fmla="*/ 17742 h 1245978"/>
                <a:gd name="connsiteX62" fmla="*/ 248786 w 1595206"/>
                <a:gd name="connsiteY62" fmla="*/ 9791 h 1245978"/>
                <a:gd name="connsiteX63" fmla="*/ 224932 w 1595206"/>
                <a:gd name="connsiteY63" fmla="*/ 1839 h 1245978"/>
                <a:gd name="connsiteX64" fmla="*/ 89760 w 1595206"/>
                <a:gd name="connsiteY64" fmla="*/ 9791 h 1245978"/>
                <a:gd name="connsiteX65" fmla="*/ 81808 w 1595206"/>
                <a:gd name="connsiteY65" fmla="*/ 33645 h 1245978"/>
                <a:gd name="connsiteX66" fmla="*/ 97711 w 1595206"/>
                <a:gd name="connsiteY66" fmla="*/ 781067 h 1245978"/>
                <a:gd name="connsiteX67" fmla="*/ 113614 w 1595206"/>
                <a:gd name="connsiteY67" fmla="*/ 932142 h 1245978"/>
                <a:gd name="connsiteX68" fmla="*/ 129516 w 1595206"/>
                <a:gd name="connsiteY68" fmla="*/ 979850 h 1245978"/>
                <a:gd name="connsiteX69" fmla="*/ 431666 w 1595206"/>
                <a:gd name="connsiteY69" fmla="*/ 995753 h 1245978"/>
                <a:gd name="connsiteX70" fmla="*/ 73856 w 1595206"/>
                <a:gd name="connsiteY70" fmla="*/ 1146828 h 1245978"/>
                <a:gd name="connsiteX0" fmla="*/ 81809 w 1595206"/>
                <a:gd name="connsiteY0" fmla="*/ 1234291 h 1325731"/>
                <a:gd name="connsiteX1" fmla="*/ 503227 w 1595206"/>
                <a:gd name="connsiteY1" fmla="*/ 1186584 h 1325731"/>
                <a:gd name="connsiteX2" fmla="*/ 550935 w 1595206"/>
                <a:gd name="connsiteY2" fmla="*/ 1170681 h 1325731"/>
                <a:gd name="connsiteX3" fmla="*/ 574789 w 1595206"/>
                <a:gd name="connsiteY3" fmla="*/ 1162730 h 1325731"/>
                <a:gd name="connsiteX4" fmla="*/ 598643 w 1595206"/>
                <a:gd name="connsiteY4" fmla="*/ 1154778 h 1325731"/>
                <a:gd name="connsiteX5" fmla="*/ 686107 w 1595206"/>
                <a:gd name="connsiteY5" fmla="*/ 1138876 h 1325731"/>
                <a:gd name="connsiteX6" fmla="*/ 733815 w 1595206"/>
                <a:gd name="connsiteY6" fmla="*/ 1122973 h 1325731"/>
                <a:gd name="connsiteX7" fmla="*/ 805377 w 1595206"/>
                <a:gd name="connsiteY7" fmla="*/ 1083217 h 1325731"/>
                <a:gd name="connsiteX8" fmla="*/ 837182 w 1595206"/>
                <a:gd name="connsiteY8" fmla="*/ 1075265 h 1325731"/>
                <a:gd name="connsiteX9" fmla="*/ 861036 w 1595206"/>
                <a:gd name="connsiteY9" fmla="*/ 1067314 h 1325731"/>
                <a:gd name="connsiteX10" fmla="*/ 900793 w 1595206"/>
                <a:gd name="connsiteY10" fmla="*/ 1059363 h 1325731"/>
                <a:gd name="connsiteX11" fmla="*/ 948501 w 1595206"/>
                <a:gd name="connsiteY11" fmla="*/ 1051411 h 1325731"/>
                <a:gd name="connsiteX12" fmla="*/ 996208 w 1595206"/>
                <a:gd name="connsiteY12" fmla="*/ 1035509 h 1325731"/>
                <a:gd name="connsiteX13" fmla="*/ 1043916 w 1595206"/>
                <a:gd name="connsiteY13" fmla="*/ 1019606 h 1325731"/>
                <a:gd name="connsiteX14" fmla="*/ 1115478 w 1595206"/>
                <a:gd name="connsiteY14" fmla="*/ 979850 h 1325731"/>
                <a:gd name="connsiteX15" fmla="*/ 1139332 w 1595206"/>
                <a:gd name="connsiteY15" fmla="*/ 963947 h 1325731"/>
                <a:gd name="connsiteX16" fmla="*/ 1187040 w 1595206"/>
                <a:gd name="connsiteY16" fmla="*/ 948045 h 1325731"/>
                <a:gd name="connsiteX17" fmla="*/ 1210894 w 1595206"/>
                <a:gd name="connsiteY17" fmla="*/ 932142 h 1325731"/>
                <a:gd name="connsiteX18" fmla="*/ 1234747 w 1595206"/>
                <a:gd name="connsiteY18" fmla="*/ 924191 h 1325731"/>
                <a:gd name="connsiteX19" fmla="*/ 1282455 w 1595206"/>
                <a:gd name="connsiteY19" fmla="*/ 892385 h 1325731"/>
                <a:gd name="connsiteX20" fmla="*/ 1306309 w 1595206"/>
                <a:gd name="connsiteY20" fmla="*/ 876483 h 1325731"/>
                <a:gd name="connsiteX21" fmla="*/ 1354017 w 1595206"/>
                <a:gd name="connsiteY21" fmla="*/ 860580 h 1325731"/>
                <a:gd name="connsiteX22" fmla="*/ 1425579 w 1595206"/>
                <a:gd name="connsiteY22" fmla="*/ 836726 h 1325731"/>
                <a:gd name="connsiteX23" fmla="*/ 1449433 w 1595206"/>
                <a:gd name="connsiteY23" fmla="*/ 828775 h 1325731"/>
                <a:gd name="connsiteX24" fmla="*/ 1497141 w 1595206"/>
                <a:gd name="connsiteY24" fmla="*/ 796970 h 1325731"/>
                <a:gd name="connsiteX25" fmla="*/ 1544848 w 1595206"/>
                <a:gd name="connsiteY25" fmla="*/ 765165 h 1325731"/>
                <a:gd name="connsiteX26" fmla="*/ 1552800 w 1595206"/>
                <a:gd name="connsiteY26" fmla="*/ 741311 h 1325731"/>
                <a:gd name="connsiteX27" fmla="*/ 1584605 w 1595206"/>
                <a:gd name="connsiteY27" fmla="*/ 709505 h 1325731"/>
                <a:gd name="connsiteX28" fmla="*/ 1560751 w 1595206"/>
                <a:gd name="connsiteY28" fmla="*/ 614090 h 1325731"/>
                <a:gd name="connsiteX29" fmla="*/ 1536897 w 1595206"/>
                <a:gd name="connsiteY29" fmla="*/ 606138 h 1325731"/>
                <a:gd name="connsiteX30" fmla="*/ 1473287 w 1595206"/>
                <a:gd name="connsiteY30" fmla="*/ 550479 h 1325731"/>
                <a:gd name="connsiteX31" fmla="*/ 1449433 w 1595206"/>
                <a:gd name="connsiteY31" fmla="*/ 534577 h 1325731"/>
                <a:gd name="connsiteX32" fmla="*/ 1425579 w 1595206"/>
                <a:gd name="connsiteY32" fmla="*/ 518674 h 1325731"/>
                <a:gd name="connsiteX33" fmla="*/ 1338114 w 1595206"/>
                <a:gd name="connsiteY33" fmla="*/ 494820 h 1325731"/>
                <a:gd name="connsiteX34" fmla="*/ 1306309 w 1595206"/>
                <a:gd name="connsiteY34" fmla="*/ 486869 h 1325731"/>
                <a:gd name="connsiteX35" fmla="*/ 1234747 w 1595206"/>
                <a:gd name="connsiteY35" fmla="*/ 463015 h 1325731"/>
                <a:gd name="connsiteX36" fmla="*/ 1210894 w 1595206"/>
                <a:gd name="connsiteY36" fmla="*/ 455064 h 1325731"/>
                <a:gd name="connsiteX37" fmla="*/ 1163186 w 1595206"/>
                <a:gd name="connsiteY37" fmla="*/ 415307 h 1325731"/>
                <a:gd name="connsiteX38" fmla="*/ 1139332 w 1595206"/>
                <a:gd name="connsiteY38" fmla="*/ 407356 h 1325731"/>
                <a:gd name="connsiteX39" fmla="*/ 1091624 w 1595206"/>
                <a:gd name="connsiteY39" fmla="*/ 375551 h 1325731"/>
                <a:gd name="connsiteX40" fmla="*/ 1067770 w 1595206"/>
                <a:gd name="connsiteY40" fmla="*/ 367599 h 1325731"/>
                <a:gd name="connsiteX41" fmla="*/ 1043916 w 1595206"/>
                <a:gd name="connsiteY41" fmla="*/ 351697 h 1325731"/>
                <a:gd name="connsiteX42" fmla="*/ 1020062 w 1595206"/>
                <a:gd name="connsiteY42" fmla="*/ 343745 h 1325731"/>
                <a:gd name="connsiteX43" fmla="*/ 996208 w 1595206"/>
                <a:gd name="connsiteY43" fmla="*/ 327843 h 1325731"/>
                <a:gd name="connsiteX44" fmla="*/ 972354 w 1595206"/>
                <a:gd name="connsiteY44" fmla="*/ 303989 h 1325731"/>
                <a:gd name="connsiteX45" fmla="*/ 924647 w 1595206"/>
                <a:gd name="connsiteY45" fmla="*/ 288086 h 1325731"/>
                <a:gd name="connsiteX46" fmla="*/ 900793 w 1595206"/>
                <a:gd name="connsiteY46" fmla="*/ 280135 h 1325731"/>
                <a:gd name="connsiteX47" fmla="*/ 829231 w 1595206"/>
                <a:gd name="connsiteY47" fmla="*/ 248330 h 1325731"/>
                <a:gd name="connsiteX48" fmla="*/ 805377 w 1595206"/>
                <a:gd name="connsiteY48" fmla="*/ 240378 h 1325731"/>
                <a:gd name="connsiteX49" fmla="*/ 781523 w 1595206"/>
                <a:gd name="connsiteY49" fmla="*/ 232427 h 1325731"/>
                <a:gd name="connsiteX50" fmla="*/ 757669 w 1595206"/>
                <a:gd name="connsiteY50" fmla="*/ 216525 h 1325731"/>
                <a:gd name="connsiteX51" fmla="*/ 733815 w 1595206"/>
                <a:gd name="connsiteY51" fmla="*/ 208573 h 1325731"/>
                <a:gd name="connsiteX52" fmla="*/ 662254 w 1595206"/>
                <a:gd name="connsiteY52" fmla="*/ 168817 h 1325731"/>
                <a:gd name="connsiteX53" fmla="*/ 638400 w 1595206"/>
                <a:gd name="connsiteY53" fmla="*/ 152914 h 1325731"/>
                <a:gd name="connsiteX54" fmla="*/ 558887 w 1595206"/>
                <a:gd name="connsiteY54" fmla="*/ 129060 h 1325731"/>
                <a:gd name="connsiteX55" fmla="*/ 487325 w 1595206"/>
                <a:gd name="connsiteY55" fmla="*/ 105206 h 1325731"/>
                <a:gd name="connsiteX56" fmla="*/ 415763 w 1595206"/>
                <a:gd name="connsiteY56" fmla="*/ 81352 h 1325731"/>
                <a:gd name="connsiteX57" fmla="*/ 391909 w 1595206"/>
                <a:gd name="connsiteY57" fmla="*/ 73401 h 1325731"/>
                <a:gd name="connsiteX58" fmla="*/ 344201 w 1595206"/>
                <a:gd name="connsiteY58" fmla="*/ 49547 h 1325731"/>
                <a:gd name="connsiteX59" fmla="*/ 320347 w 1595206"/>
                <a:gd name="connsiteY59" fmla="*/ 33645 h 1325731"/>
                <a:gd name="connsiteX60" fmla="*/ 272640 w 1595206"/>
                <a:gd name="connsiteY60" fmla="*/ 17742 h 1325731"/>
                <a:gd name="connsiteX61" fmla="*/ 248786 w 1595206"/>
                <a:gd name="connsiteY61" fmla="*/ 9791 h 1325731"/>
                <a:gd name="connsiteX62" fmla="*/ 224932 w 1595206"/>
                <a:gd name="connsiteY62" fmla="*/ 1839 h 1325731"/>
                <a:gd name="connsiteX63" fmla="*/ 89760 w 1595206"/>
                <a:gd name="connsiteY63" fmla="*/ 9791 h 1325731"/>
                <a:gd name="connsiteX64" fmla="*/ 81808 w 1595206"/>
                <a:gd name="connsiteY64" fmla="*/ 33645 h 1325731"/>
                <a:gd name="connsiteX65" fmla="*/ 97711 w 1595206"/>
                <a:gd name="connsiteY65" fmla="*/ 781067 h 1325731"/>
                <a:gd name="connsiteX66" fmla="*/ 113614 w 1595206"/>
                <a:gd name="connsiteY66" fmla="*/ 932142 h 1325731"/>
                <a:gd name="connsiteX67" fmla="*/ 129516 w 1595206"/>
                <a:gd name="connsiteY67" fmla="*/ 979850 h 1325731"/>
                <a:gd name="connsiteX68" fmla="*/ 431666 w 1595206"/>
                <a:gd name="connsiteY68" fmla="*/ 995753 h 1325731"/>
                <a:gd name="connsiteX69" fmla="*/ 73856 w 1595206"/>
                <a:gd name="connsiteY69" fmla="*/ 1146828 h 1325731"/>
                <a:gd name="connsiteX70" fmla="*/ 173249 w 1595206"/>
                <a:gd name="connsiteY70" fmla="*/ 1325731 h 1325731"/>
                <a:gd name="connsiteX0" fmla="*/ 81809 w 1595206"/>
                <a:gd name="connsiteY0" fmla="*/ 1234291 h 1325731"/>
                <a:gd name="connsiteX1" fmla="*/ 391909 w 1595206"/>
                <a:gd name="connsiteY1" fmla="*/ 1305852 h 1325731"/>
                <a:gd name="connsiteX2" fmla="*/ 503227 w 1595206"/>
                <a:gd name="connsiteY2" fmla="*/ 1186584 h 1325731"/>
                <a:gd name="connsiteX3" fmla="*/ 550935 w 1595206"/>
                <a:gd name="connsiteY3" fmla="*/ 1170681 h 1325731"/>
                <a:gd name="connsiteX4" fmla="*/ 574789 w 1595206"/>
                <a:gd name="connsiteY4" fmla="*/ 1162730 h 1325731"/>
                <a:gd name="connsiteX5" fmla="*/ 598643 w 1595206"/>
                <a:gd name="connsiteY5" fmla="*/ 1154778 h 1325731"/>
                <a:gd name="connsiteX6" fmla="*/ 686107 w 1595206"/>
                <a:gd name="connsiteY6" fmla="*/ 1138876 h 1325731"/>
                <a:gd name="connsiteX7" fmla="*/ 733815 w 1595206"/>
                <a:gd name="connsiteY7" fmla="*/ 1122973 h 1325731"/>
                <a:gd name="connsiteX8" fmla="*/ 805377 w 1595206"/>
                <a:gd name="connsiteY8" fmla="*/ 1083217 h 1325731"/>
                <a:gd name="connsiteX9" fmla="*/ 837182 w 1595206"/>
                <a:gd name="connsiteY9" fmla="*/ 1075265 h 1325731"/>
                <a:gd name="connsiteX10" fmla="*/ 861036 w 1595206"/>
                <a:gd name="connsiteY10" fmla="*/ 1067314 h 1325731"/>
                <a:gd name="connsiteX11" fmla="*/ 900793 w 1595206"/>
                <a:gd name="connsiteY11" fmla="*/ 1059363 h 1325731"/>
                <a:gd name="connsiteX12" fmla="*/ 948501 w 1595206"/>
                <a:gd name="connsiteY12" fmla="*/ 1051411 h 1325731"/>
                <a:gd name="connsiteX13" fmla="*/ 996208 w 1595206"/>
                <a:gd name="connsiteY13" fmla="*/ 1035509 h 1325731"/>
                <a:gd name="connsiteX14" fmla="*/ 1043916 w 1595206"/>
                <a:gd name="connsiteY14" fmla="*/ 1019606 h 1325731"/>
                <a:gd name="connsiteX15" fmla="*/ 1115478 w 1595206"/>
                <a:gd name="connsiteY15" fmla="*/ 979850 h 1325731"/>
                <a:gd name="connsiteX16" fmla="*/ 1139332 w 1595206"/>
                <a:gd name="connsiteY16" fmla="*/ 963947 h 1325731"/>
                <a:gd name="connsiteX17" fmla="*/ 1187040 w 1595206"/>
                <a:gd name="connsiteY17" fmla="*/ 948045 h 1325731"/>
                <a:gd name="connsiteX18" fmla="*/ 1210894 w 1595206"/>
                <a:gd name="connsiteY18" fmla="*/ 932142 h 1325731"/>
                <a:gd name="connsiteX19" fmla="*/ 1234747 w 1595206"/>
                <a:gd name="connsiteY19" fmla="*/ 924191 h 1325731"/>
                <a:gd name="connsiteX20" fmla="*/ 1282455 w 1595206"/>
                <a:gd name="connsiteY20" fmla="*/ 892385 h 1325731"/>
                <a:gd name="connsiteX21" fmla="*/ 1306309 w 1595206"/>
                <a:gd name="connsiteY21" fmla="*/ 876483 h 1325731"/>
                <a:gd name="connsiteX22" fmla="*/ 1354017 w 1595206"/>
                <a:gd name="connsiteY22" fmla="*/ 860580 h 1325731"/>
                <a:gd name="connsiteX23" fmla="*/ 1425579 w 1595206"/>
                <a:gd name="connsiteY23" fmla="*/ 836726 h 1325731"/>
                <a:gd name="connsiteX24" fmla="*/ 1449433 w 1595206"/>
                <a:gd name="connsiteY24" fmla="*/ 828775 h 1325731"/>
                <a:gd name="connsiteX25" fmla="*/ 1497141 w 1595206"/>
                <a:gd name="connsiteY25" fmla="*/ 796970 h 1325731"/>
                <a:gd name="connsiteX26" fmla="*/ 1544848 w 1595206"/>
                <a:gd name="connsiteY26" fmla="*/ 765165 h 1325731"/>
                <a:gd name="connsiteX27" fmla="*/ 1552800 w 1595206"/>
                <a:gd name="connsiteY27" fmla="*/ 741311 h 1325731"/>
                <a:gd name="connsiteX28" fmla="*/ 1584605 w 1595206"/>
                <a:gd name="connsiteY28" fmla="*/ 709505 h 1325731"/>
                <a:gd name="connsiteX29" fmla="*/ 1560751 w 1595206"/>
                <a:gd name="connsiteY29" fmla="*/ 614090 h 1325731"/>
                <a:gd name="connsiteX30" fmla="*/ 1536897 w 1595206"/>
                <a:gd name="connsiteY30" fmla="*/ 606138 h 1325731"/>
                <a:gd name="connsiteX31" fmla="*/ 1473287 w 1595206"/>
                <a:gd name="connsiteY31" fmla="*/ 550479 h 1325731"/>
                <a:gd name="connsiteX32" fmla="*/ 1449433 w 1595206"/>
                <a:gd name="connsiteY32" fmla="*/ 534577 h 1325731"/>
                <a:gd name="connsiteX33" fmla="*/ 1425579 w 1595206"/>
                <a:gd name="connsiteY33" fmla="*/ 518674 h 1325731"/>
                <a:gd name="connsiteX34" fmla="*/ 1338114 w 1595206"/>
                <a:gd name="connsiteY34" fmla="*/ 494820 h 1325731"/>
                <a:gd name="connsiteX35" fmla="*/ 1306309 w 1595206"/>
                <a:gd name="connsiteY35" fmla="*/ 486869 h 1325731"/>
                <a:gd name="connsiteX36" fmla="*/ 1234747 w 1595206"/>
                <a:gd name="connsiteY36" fmla="*/ 463015 h 1325731"/>
                <a:gd name="connsiteX37" fmla="*/ 1210894 w 1595206"/>
                <a:gd name="connsiteY37" fmla="*/ 455064 h 1325731"/>
                <a:gd name="connsiteX38" fmla="*/ 1163186 w 1595206"/>
                <a:gd name="connsiteY38" fmla="*/ 415307 h 1325731"/>
                <a:gd name="connsiteX39" fmla="*/ 1139332 w 1595206"/>
                <a:gd name="connsiteY39" fmla="*/ 407356 h 1325731"/>
                <a:gd name="connsiteX40" fmla="*/ 1091624 w 1595206"/>
                <a:gd name="connsiteY40" fmla="*/ 375551 h 1325731"/>
                <a:gd name="connsiteX41" fmla="*/ 1067770 w 1595206"/>
                <a:gd name="connsiteY41" fmla="*/ 367599 h 1325731"/>
                <a:gd name="connsiteX42" fmla="*/ 1043916 w 1595206"/>
                <a:gd name="connsiteY42" fmla="*/ 351697 h 1325731"/>
                <a:gd name="connsiteX43" fmla="*/ 1020062 w 1595206"/>
                <a:gd name="connsiteY43" fmla="*/ 343745 h 1325731"/>
                <a:gd name="connsiteX44" fmla="*/ 996208 w 1595206"/>
                <a:gd name="connsiteY44" fmla="*/ 327843 h 1325731"/>
                <a:gd name="connsiteX45" fmla="*/ 972354 w 1595206"/>
                <a:gd name="connsiteY45" fmla="*/ 303989 h 1325731"/>
                <a:gd name="connsiteX46" fmla="*/ 924647 w 1595206"/>
                <a:gd name="connsiteY46" fmla="*/ 288086 h 1325731"/>
                <a:gd name="connsiteX47" fmla="*/ 900793 w 1595206"/>
                <a:gd name="connsiteY47" fmla="*/ 280135 h 1325731"/>
                <a:gd name="connsiteX48" fmla="*/ 829231 w 1595206"/>
                <a:gd name="connsiteY48" fmla="*/ 248330 h 1325731"/>
                <a:gd name="connsiteX49" fmla="*/ 805377 w 1595206"/>
                <a:gd name="connsiteY49" fmla="*/ 240378 h 1325731"/>
                <a:gd name="connsiteX50" fmla="*/ 781523 w 1595206"/>
                <a:gd name="connsiteY50" fmla="*/ 232427 h 1325731"/>
                <a:gd name="connsiteX51" fmla="*/ 757669 w 1595206"/>
                <a:gd name="connsiteY51" fmla="*/ 216525 h 1325731"/>
                <a:gd name="connsiteX52" fmla="*/ 733815 w 1595206"/>
                <a:gd name="connsiteY52" fmla="*/ 208573 h 1325731"/>
                <a:gd name="connsiteX53" fmla="*/ 662254 w 1595206"/>
                <a:gd name="connsiteY53" fmla="*/ 168817 h 1325731"/>
                <a:gd name="connsiteX54" fmla="*/ 638400 w 1595206"/>
                <a:gd name="connsiteY54" fmla="*/ 152914 h 1325731"/>
                <a:gd name="connsiteX55" fmla="*/ 558887 w 1595206"/>
                <a:gd name="connsiteY55" fmla="*/ 129060 h 1325731"/>
                <a:gd name="connsiteX56" fmla="*/ 487325 w 1595206"/>
                <a:gd name="connsiteY56" fmla="*/ 105206 h 1325731"/>
                <a:gd name="connsiteX57" fmla="*/ 415763 w 1595206"/>
                <a:gd name="connsiteY57" fmla="*/ 81352 h 1325731"/>
                <a:gd name="connsiteX58" fmla="*/ 391909 w 1595206"/>
                <a:gd name="connsiteY58" fmla="*/ 73401 h 1325731"/>
                <a:gd name="connsiteX59" fmla="*/ 344201 w 1595206"/>
                <a:gd name="connsiteY59" fmla="*/ 49547 h 1325731"/>
                <a:gd name="connsiteX60" fmla="*/ 320347 w 1595206"/>
                <a:gd name="connsiteY60" fmla="*/ 33645 h 1325731"/>
                <a:gd name="connsiteX61" fmla="*/ 272640 w 1595206"/>
                <a:gd name="connsiteY61" fmla="*/ 17742 h 1325731"/>
                <a:gd name="connsiteX62" fmla="*/ 248786 w 1595206"/>
                <a:gd name="connsiteY62" fmla="*/ 9791 h 1325731"/>
                <a:gd name="connsiteX63" fmla="*/ 224932 w 1595206"/>
                <a:gd name="connsiteY63" fmla="*/ 1839 h 1325731"/>
                <a:gd name="connsiteX64" fmla="*/ 89760 w 1595206"/>
                <a:gd name="connsiteY64" fmla="*/ 9791 h 1325731"/>
                <a:gd name="connsiteX65" fmla="*/ 81808 w 1595206"/>
                <a:gd name="connsiteY65" fmla="*/ 33645 h 1325731"/>
                <a:gd name="connsiteX66" fmla="*/ 97711 w 1595206"/>
                <a:gd name="connsiteY66" fmla="*/ 781067 h 1325731"/>
                <a:gd name="connsiteX67" fmla="*/ 113614 w 1595206"/>
                <a:gd name="connsiteY67" fmla="*/ 932142 h 1325731"/>
                <a:gd name="connsiteX68" fmla="*/ 129516 w 1595206"/>
                <a:gd name="connsiteY68" fmla="*/ 979850 h 1325731"/>
                <a:gd name="connsiteX69" fmla="*/ 431666 w 1595206"/>
                <a:gd name="connsiteY69" fmla="*/ 995753 h 1325731"/>
                <a:gd name="connsiteX70" fmla="*/ 73856 w 1595206"/>
                <a:gd name="connsiteY70" fmla="*/ 1146828 h 1325731"/>
                <a:gd name="connsiteX71" fmla="*/ 173249 w 1595206"/>
                <a:gd name="connsiteY71" fmla="*/ 1325731 h 1325731"/>
                <a:gd name="connsiteX0" fmla="*/ 391909 w 1905306"/>
                <a:gd name="connsiteY0" fmla="*/ 1234291 h 1325731"/>
                <a:gd name="connsiteX1" fmla="*/ 702009 w 1905306"/>
                <a:gd name="connsiteY1" fmla="*/ 1305852 h 1325731"/>
                <a:gd name="connsiteX2" fmla="*/ 813327 w 1905306"/>
                <a:gd name="connsiteY2" fmla="*/ 1186584 h 1325731"/>
                <a:gd name="connsiteX3" fmla="*/ 861035 w 1905306"/>
                <a:gd name="connsiteY3" fmla="*/ 1170681 h 1325731"/>
                <a:gd name="connsiteX4" fmla="*/ 884889 w 1905306"/>
                <a:gd name="connsiteY4" fmla="*/ 1162730 h 1325731"/>
                <a:gd name="connsiteX5" fmla="*/ 908743 w 1905306"/>
                <a:gd name="connsiteY5" fmla="*/ 1154778 h 1325731"/>
                <a:gd name="connsiteX6" fmla="*/ 996207 w 1905306"/>
                <a:gd name="connsiteY6" fmla="*/ 1138876 h 1325731"/>
                <a:gd name="connsiteX7" fmla="*/ 1043915 w 1905306"/>
                <a:gd name="connsiteY7" fmla="*/ 1122973 h 1325731"/>
                <a:gd name="connsiteX8" fmla="*/ 1115477 w 1905306"/>
                <a:gd name="connsiteY8" fmla="*/ 1083217 h 1325731"/>
                <a:gd name="connsiteX9" fmla="*/ 1147282 w 1905306"/>
                <a:gd name="connsiteY9" fmla="*/ 1075265 h 1325731"/>
                <a:gd name="connsiteX10" fmla="*/ 1171136 w 1905306"/>
                <a:gd name="connsiteY10" fmla="*/ 1067314 h 1325731"/>
                <a:gd name="connsiteX11" fmla="*/ 1210893 w 1905306"/>
                <a:gd name="connsiteY11" fmla="*/ 1059363 h 1325731"/>
                <a:gd name="connsiteX12" fmla="*/ 1258601 w 1905306"/>
                <a:gd name="connsiteY12" fmla="*/ 1051411 h 1325731"/>
                <a:gd name="connsiteX13" fmla="*/ 1306308 w 1905306"/>
                <a:gd name="connsiteY13" fmla="*/ 1035509 h 1325731"/>
                <a:gd name="connsiteX14" fmla="*/ 1354016 w 1905306"/>
                <a:gd name="connsiteY14" fmla="*/ 1019606 h 1325731"/>
                <a:gd name="connsiteX15" fmla="*/ 1425578 w 1905306"/>
                <a:gd name="connsiteY15" fmla="*/ 979850 h 1325731"/>
                <a:gd name="connsiteX16" fmla="*/ 1449432 w 1905306"/>
                <a:gd name="connsiteY16" fmla="*/ 963947 h 1325731"/>
                <a:gd name="connsiteX17" fmla="*/ 1497140 w 1905306"/>
                <a:gd name="connsiteY17" fmla="*/ 948045 h 1325731"/>
                <a:gd name="connsiteX18" fmla="*/ 1520994 w 1905306"/>
                <a:gd name="connsiteY18" fmla="*/ 932142 h 1325731"/>
                <a:gd name="connsiteX19" fmla="*/ 1544847 w 1905306"/>
                <a:gd name="connsiteY19" fmla="*/ 924191 h 1325731"/>
                <a:gd name="connsiteX20" fmla="*/ 1592555 w 1905306"/>
                <a:gd name="connsiteY20" fmla="*/ 892385 h 1325731"/>
                <a:gd name="connsiteX21" fmla="*/ 1616409 w 1905306"/>
                <a:gd name="connsiteY21" fmla="*/ 876483 h 1325731"/>
                <a:gd name="connsiteX22" fmla="*/ 1664117 w 1905306"/>
                <a:gd name="connsiteY22" fmla="*/ 860580 h 1325731"/>
                <a:gd name="connsiteX23" fmla="*/ 1735679 w 1905306"/>
                <a:gd name="connsiteY23" fmla="*/ 836726 h 1325731"/>
                <a:gd name="connsiteX24" fmla="*/ 1759533 w 1905306"/>
                <a:gd name="connsiteY24" fmla="*/ 828775 h 1325731"/>
                <a:gd name="connsiteX25" fmla="*/ 1807241 w 1905306"/>
                <a:gd name="connsiteY25" fmla="*/ 796970 h 1325731"/>
                <a:gd name="connsiteX26" fmla="*/ 1854948 w 1905306"/>
                <a:gd name="connsiteY26" fmla="*/ 765165 h 1325731"/>
                <a:gd name="connsiteX27" fmla="*/ 1862900 w 1905306"/>
                <a:gd name="connsiteY27" fmla="*/ 741311 h 1325731"/>
                <a:gd name="connsiteX28" fmla="*/ 1894705 w 1905306"/>
                <a:gd name="connsiteY28" fmla="*/ 709505 h 1325731"/>
                <a:gd name="connsiteX29" fmla="*/ 1870851 w 1905306"/>
                <a:gd name="connsiteY29" fmla="*/ 614090 h 1325731"/>
                <a:gd name="connsiteX30" fmla="*/ 1846997 w 1905306"/>
                <a:gd name="connsiteY30" fmla="*/ 606138 h 1325731"/>
                <a:gd name="connsiteX31" fmla="*/ 1783387 w 1905306"/>
                <a:gd name="connsiteY31" fmla="*/ 550479 h 1325731"/>
                <a:gd name="connsiteX32" fmla="*/ 1759533 w 1905306"/>
                <a:gd name="connsiteY32" fmla="*/ 534577 h 1325731"/>
                <a:gd name="connsiteX33" fmla="*/ 1735679 w 1905306"/>
                <a:gd name="connsiteY33" fmla="*/ 518674 h 1325731"/>
                <a:gd name="connsiteX34" fmla="*/ 1648214 w 1905306"/>
                <a:gd name="connsiteY34" fmla="*/ 494820 h 1325731"/>
                <a:gd name="connsiteX35" fmla="*/ 1616409 w 1905306"/>
                <a:gd name="connsiteY35" fmla="*/ 486869 h 1325731"/>
                <a:gd name="connsiteX36" fmla="*/ 1544847 w 1905306"/>
                <a:gd name="connsiteY36" fmla="*/ 463015 h 1325731"/>
                <a:gd name="connsiteX37" fmla="*/ 1520994 w 1905306"/>
                <a:gd name="connsiteY37" fmla="*/ 455064 h 1325731"/>
                <a:gd name="connsiteX38" fmla="*/ 1473286 w 1905306"/>
                <a:gd name="connsiteY38" fmla="*/ 415307 h 1325731"/>
                <a:gd name="connsiteX39" fmla="*/ 1449432 w 1905306"/>
                <a:gd name="connsiteY39" fmla="*/ 407356 h 1325731"/>
                <a:gd name="connsiteX40" fmla="*/ 1401724 w 1905306"/>
                <a:gd name="connsiteY40" fmla="*/ 375551 h 1325731"/>
                <a:gd name="connsiteX41" fmla="*/ 1377870 w 1905306"/>
                <a:gd name="connsiteY41" fmla="*/ 367599 h 1325731"/>
                <a:gd name="connsiteX42" fmla="*/ 1354016 w 1905306"/>
                <a:gd name="connsiteY42" fmla="*/ 351697 h 1325731"/>
                <a:gd name="connsiteX43" fmla="*/ 1330162 w 1905306"/>
                <a:gd name="connsiteY43" fmla="*/ 343745 h 1325731"/>
                <a:gd name="connsiteX44" fmla="*/ 1306308 w 1905306"/>
                <a:gd name="connsiteY44" fmla="*/ 327843 h 1325731"/>
                <a:gd name="connsiteX45" fmla="*/ 1282454 w 1905306"/>
                <a:gd name="connsiteY45" fmla="*/ 303989 h 1325731"/>
                <a:gd name="connsiteX46" fmla="*/ 1234747 w 1905306"/>
                <a:gd name="connsiteY46" fmla="*/ 288086 h 1325731"/>
                <a:gd name="connsiteX47" fmla="*/ 1210893 w 1905306"/>
                <a:gd name="connsiteY47" fmla="*/ 280135 h 1325731"/>
                <a:gd name="connsiteX48" fmla="*/ 1139331 w 1905306"/>
                <a:gd name="connsiteY48" fmla="*/ 248330 h 1325731"/>
                <a:gd name="connsiteX49" fmla="*/ 1115477 w 1905306"/>
                <a:gd name="connsiteY49" fmla="*/ 240378 h 1325731"/>
                <a:gd name="connsiteX50" fmla="*/ 1091623 w 1905306"/>
                <a:gd name="connsiteY50" fmla="*/ 232427 h 1325731"/>
                <a:gd name="connsiteX51" fmla="*/ 1067769 w 1905306"/>
                <a:gd name="connsiteY51" fmla="*/ 216525 h 1325731"/>
                <a:gd name="connsiteX52" fmla="*/ 1043915 w 1905306"/>
                <a:gd name="connsiteY52" fmla="*/ 208573 h 1325731"/>
                <a:gd name="connsiteX53" fmla="*/ 972354 w 1905306"/>
                <a:gd name="connsiteY53" fmla="*/ 168817 h 1325731"/>
                <a:gd name="connsiteX54" fmla="*/ 948500 w 1905306"/>
                <a:gd name="connsiteY54" fmla="*/ 152914 h 1325731"/>
                <a:gd name="connsiteX55" fmla="*/ 868987 w 1905306"/>
                <a:gd name="connsiteY55" fmla="*/ 129060 h 1325731"/>
                <a:gd name="connsiteX56" fmla="*/ 797425 w 1905306"/>
                <a:gd name="connsiteY56" fmla="*/ 105206 h 1325731"/>
                <a:gd name="connsiteX57" fmla="*/ 725863 w 1905306"/>
                <a:gd name="connsiteY57" fmla="*/ 81352 h 1325731"/>
                <a:gd name="connsiteX58" fmla="*/ 702009 w 1905306"/>
                <a:gd name="connsiteY58" fmla="*/ 73401 h 1325731"/>
                <a:gd name="connsiteX59" fmla="*/ 654301 w 1905306"/>
                <a:gd name="connsiteY59" fmla="*/ 49547 h 1325731"/>
                <a:gd name="connsiteX60" fmla="*/ 630447 w 1905306"/>
                <a:gd name="connsiteY60" fmla="*/ 33645 h 1325731"/>
                <a:gd name="connsiteX61" fmla="*/ 582740 w 1905306"/>
                <a:gd name="connsiteY61" fmla="*/ 17742 h 1325731"/>
                <a:gd name="connsiteX62" fmla="*/ 558886 w 1905306"/>
                <a:gd name="connsiteY62" fmla="*/ 9791 h 1325731"/>
                <a:gd name="connsiteX63" fmla="*/ 535032 w 1905306"/>
                <a:gd name="connsiteY63" fmla="*/ 1839 h 1325731"/>
                <a:gd name="connsiteX64" fmla="*/ 399860 w 1905306"/>
                <a:gd name="connsiteY64" fmla="*/ 9791 h 1325731"/>
                <a:gd name="connsiteX65" fmla="*/ 391908 w 1905306"/>
                <a:gd name="connsiteY65" fmla="*/ 33645 h 1325731"/>
                <a:gd name="connsiteX66" fmla="*/ 407811 w 1905306"/>
                <a:gd name="connsiteY66" fmla="*/ 781067 h 1325731"/>
                <a:gd name="connsiteX67" fmla="*/ 423714 w 1905306"/>
                <a:gd name="connsiteY67" fmla="*/ 932142 h 1325731"/>
                <a:gd name="connsiteX68" fmla="*/ 439616 w 1905306"/>
                <a:gd name="connsiteY68" fmla="*/ 979850 h 1325731"/>
                <a:gd name="connsiteX69" fmla="*/ 741766 w 1905306"/>
                <a:gd name="connsiteY69" fmla="*/ 995753 h 1325731"/>
                <a:gd name="connsiteX70" fmla="*/ 383956 w 1905306"/>
                <a:gd name="connsiteY70" fmla="*/ 1146828 h 1325731"/>
                <a:gd name="connsiteX71" fmla="*/ 173249 w 1905306"/>
                <a:gd name="connsiteY71" fmla="*/ 1325731 h 1325731"/>
                <a:gd name="connsiteX0" fmla="*/ 399861 w 1905306"/>
                <a:gd name="connsiteY0" fmla="*/ 1448976 h 1448976"/>
                <a:gd name="connsiteX1" fmla="*/ 702009 w 1905306"/>
                <a:gd name="connsiteY1" fmla="*/ 1305852 h 1448976"/>
                <a:gd name="connsiteX2" fmla="*/ 813327 w 1905306"/>
                <a:gd name="connsiteY2" fmla="*/ 1186584 h 1448976"/>
                <a:gd name="connsiteX3" fmla="*/ 861035 w 1905306"/>
                <a:gd name="connsiteY3" fmla="*/ 1170681 h 1448976"/>
                <a:gd name="connsiteX4" fmla="*/ 884889 w 1905306"/>
                <a:gd name="connsiteY4" fmla="*/ 1162730 h 1448976"/>
                <a:gd name="connsiteX5" fmla="*/ 908743 w 1905306"/>
                <a:gd name="connsiteY5" fmla="*/ 1154778 h 1448976"/>
                <a:gd name="connsiteX6" fmla="*/ 996207 w 1905306"/>
                <a:gd name="connsiteY6" fmla="*/ 1138876 h 1448976"/>
                <a:gd name="connsiteX7" fmla="*/ 1043915 w 1905306"/>
                <a:gd name="connsiteY7" fmla="*/ 1122973 h 1448976"/>
                <a:gd name="connsiteX8" fmla="*/ 1115477 w 1905306"/>
                <a:gd name="connsiteY8" fmla="*/ 1083217 h 1448976"/>
                <a:gd name="connsiteX9" fmla="*/ 1147282 w 1905306"/>
                <a:gd name="connsiteY9" fmla="*/ 1075265 h 1448976"/>
                <a:gd name="connsiteX10" fmla="*/ 1171136 w 1905306"/>
                <a:gd name="connsiteY10" fmla="*/ 1067314 h 1448976"/>
                <a:gd name="connsiteX11" fmla="*/ 1210893 w 1905306"/>
                <a:gd name="connsiteY11" fmla="*/ 1059363 h 1448976"/>
                <a:gd name="connsiteX12" fmla="*/ 1258601 w 1905306"/>
                <a:gd name="connsiteY12" fmla="*/ 1051411 h 1448976"/>
                <a:gd name="connsiteX13" fmla="*/ 1306308 w 1905306"/>
                <a:gd name="connsiteY13" fmla="*/ 1035509 h 1448976"/>
                <a:gd name="connsiteX14" fmla="*/ 1354016 w 1905306"/>
                <a:gd name="connsiteY14" fmla="*/ 1019606 h 1448976"/>
                <a:gd name="connsiteX15" fmla="*/ 1425578 w 1905306"/>
                <a:gd name="connsiteY15" fmla="*/ 979850 h 1448976"/>
                <a:gd name="connsiteX16" fmla="*/ 1449432 w 1905306"/>
                <a:gd name="connsiteY16" fmla="*/ 963947 h 1448976"/>
                <a:gd name="connsiteX17" fmla="*/ 1497140 w 1905306"/>
                <a:gd name="connsiteY17" fmla="*/ 948045 h 1448976"/>
                <a:gd name="connsiteX18" fmla="*/ 1520994 w 1905306"/>
                <a:gd name="connsiteY18" fmla="*/ 932142 h 1448976"/>
                <a:gd name="connsiteX19" fmla="*/ 1544847 w 1905306"/>
                <a:gd name="connsiteY19" fmla="*/ 924191 h 1448976"/>
                <a:gd name="connsiteX20" fmla="*/ 1592555 w 1905306"/>
                <a:gd name="connsiteY20" fmla="*/ 892385 h 1448976"/>
                <a:gd name="connsiteX21" fmla="*/ 1616409 w 1905306"/>
                <a:gd name="connsiteY21" fmla="*/ 876483 h 1448976"/>
                <a:gd name="connsiteX22" fmla="*/ 1664117 w 1905306"/>
                <a:gd name="connsiteY22" fmla="*/ 860580 h 1448976"/>
                <a:gd name="connsiteX23" fmla="*/ 1735679 w 1905306"/>
                <a:gd name="connsiteY23" fmla="*/ 836726 h 1448976"/>
                <a:gd name="connsiteX24" fmla="*/ 1759533 w 1905306"/>
                <a:gd name="connsiteY24" fmla="*/ 828775 h 1448976"/>
                <a:gd name="connsiteX25" fmla="*/ 1807241 w 1905306"/>
                <a:gd name="connsiteY25" fmla="*/ 796970 h 1448976"/>
                <a:gd name="connsiteX26" fmla="*/ 1854948 w 1905306"/>
                <a:gd name="connsiteY26" fmla="*/ 765165 h 1448976"/>
                <a:gd name="connsiteX27" fmla="*/ 1862900 w 1905306"/>
                <a:gd name="connsiteY27" fmla="*/ 741311 h 1448976"/>
                <a:gd name="connsiteX28" fmla="*/ 1894705 w 1905306"/>
                <a:gd name="connsiteY28" fmla="*/ 709505 h 1448976"/>
                <a:gd name="connsiteX29" fmla="*/ 1870851 w 1905306"/>
                <a:gd name="connsiteY29" fmla="*/ 614090 h 1448976"/>
                <a:gd name="connsiteX30" fmla="*/ 1846997 w 1905306"/>
                <a:gd name="connsiteY30" fmla="*/ 606138 h 1448976"/>
                <a:gd name="connsiteX31" fmla="*/ 1783387 w 1905306"/>
                <a:gd name="connsiteY31" fmla="*/ 550479 h 1448976"/>
                <a:gd name="connsiteX32" fmla="*/ 1759533 w 1905306"/>
                <a:gd name="connsiteY32" fmla="*/ 534577 h 1448976"/>
                <a:gd name="connsiteX33" fmla="*/ 1735679 w 1905306"/>
                <a:gd name="connsiteY33" fmla="*/ 518674 h 1448976"/>
                <a:gd name="connsiteX34" fmla="*/ 1648214 w 1905306"/>
                <a:gd name="connsiteY34" fmla="*/ 494820 h 1448976"/>
                <a:gd name="connsiteX35" fmla="*/ 1616409 w 1905306"/>
                <a:gd name="connsiteY35" fmla="*/ 486869 h 1448976"/>
                <a:gd name="connsiteX36" fmla="*/ 1544847 w 1905306"/>
                <a:gd name="connsiteY36" fmla="*/ 463015 h 1448976"/>
                <a:gd name="connsiteX37" fmla="*/ 1520994 w 1905306"/>
                <a:gd name="connsiteY37" fmla="*/ 455064 h 1448976"/>
                <a:gd name="connsiteX38" fmla="*/ 1473286 w 1905306"/>
                <a:gd name="connsiteY38" fmla="*/ 415307 h 1448976"/>
                <a:gd name="connsiteX39" fmla="*/ 1449432 w 1905306"/>
                <a:gd name="connsiteY39" fmla="*/ 407356 h 1448976"/>
                <a:gd name="connsiteX40" fmla="*/ 1401724 w 1905306"/>
                <a:gd name="connsiteY40" fmla="*/ 375551 h 1448976"/>
                <a:gd name="connsiteX41" fmla="*/ 1377870 w 1905306"/>
                <a:gd name="connsiteY41" fmla="*/ 367599 h 1448976"/>
                <a:gd name="connsiteX42" fmla="*/ 1354016 w 1905306"/>
                <a:gd name="connsiteY42" fmla="*/ 351697 h 1448976"/>
                <a:gd name="connsiteX43" fmla="*/ 1330162 w 1905306"/>
                <a:gd name="connsiteY43" fmla="*/ 343745 h 1448976"/>
                <a:gd name="connsiteX44" fmla="*/ 1306308 w 1905306"/>
                <a:gd name="connsiteY44" fmla="*/ 327843 h 1448976"/>
                <a:gd name="connsiteX45" fmla="*/ 1282454 w 1905306"/>
                <a:gd name="connsiteY45" fmla="*/ 303989 h 1448976"/>
                <a:gd name="connsiteX46" fmla="*/ 1234747 w 1905306"/>
                <a:gd name="connsiteY46" fmla="*/ 288086 h 1448976"/>
                <a:gd name="connsiteX47" fmla="*/ 1210893 w 1905306"/>
                <a:gd name="connsiteY47" fmla="*/ 280135 h 1448976"/>
                <a:gd name="connsiteX48" fmla="*/ 1139331 w 1905306"/>
                <a:gd name="connsiteY48" fmla="*/ 248330 h 1448976"/>
                <a:gd name="connsiteX49" fmla="*/ 1115477 w 1905306"/>
                <a:gd name="connsiteY49" fmla="*/ 240378 h 1448976"/>
                <a:gd name="connsiteX50" fmla="*/ 1091623 w 1905306"/>
                <a:gd name="connsiteY50" fmla="*/ 232427 h 1448976"/>
                <a:gd name="connsiteX51" fmla="*/ 1067769 w 1905306"/>
                <a:gd name="connsiteY51" fmla="*/ 216525 h 1448976"/>
                <a:gd name="connsiteX52" fmla="*/ 1043915 w 1905306"/>
                <a:gd name="connsiteY52" fmla="*/ 208573 h 1448976"/>
                <a:gd name="connsiteX53" fmla="*/ 972354 w 1905306"/>
                <a:gd name="connsiteY53" fmla="*/ 168817 h 1448976"/>
                <a:gd name="connsiteX54" fmla="*/ 948500 w 1905306"/>
                <a:gd name="connsiteY54" fmla="*/ 152914 h 1448976"/>
                <a:gd name="connsiteX55" fmla="*/ 868987 w 1905306"/>
                <a:gd name="connsiteY55" fmla="*/ 129060 h 1448976"/>
                <a:gd name="connsiteX56" fmla="*/ 797425 w 1905306"/>
                <a:gd name="connsiteY56" fmla="*/ 105206 h 1448976"/>
                <a:gd name="connsiteX57" fmla="*/ 725863 w 1905306"/>
                <a:gd name="connsiteY57" fmla="*/ 81352 h 1448976"/>
                <a:gd name="connsiteX58" fmla="*/ 702009 w 1905306"/>
                <a:gd name="connsiteY58" fmla="*/ 73401 h 1448976"/>
                <a:gd name="connsiteX59" fmla="*/ 654301 w 1905306"/>
                <a:gd name="connsiteY59" fmla="*/ 49547 h 1448976"/>
                <a:gd name="connsiteX60" fmla="*/ 630447 w 1905306"/>
                <a:gd name="connsiteY60" fmla="*/ 33645 h 1448976"/>
                <a:gd name="connsiteX61" fmla="*/ 582740 w 1905306"/>
                <a:gd name="connsiteY61" fmla="*/ 17742 h 1448976"/>
                <a:gd name="connsiteX62" fmla="*/ 558886 w 1905306"/>
                <a:gd name="connsiteY62" fmla="*/ 9791 h 1448976"/>
                <a:gd name="connsiteX63" fmla="*/ 535032 w 1905306"/>
                <a:gd name="connsiteY63" fmla="*/ 1839 h 1448976"/>
                <a:gd name="connsiteX64" fmla="*/ 399860 w 1905306"/>
                <a:gd name="connsiteY64" fmla="*/ 9791 h 1448976"/>
                <a:gd name="connsiteX65" fmla="*/ 391908 w 1905306"/>
                <a:gd name="connsiteY65" fmla="*/ 33645 h 1448976"/>
                <a:gd name="connsiteX66" fmla="*/ 407811 w 1905306"/>
                <a:gd name="connsiteY66" fmla="*/ 781067 h 1448976"/>
                <a:gd name="connsiteX67" fmla="*/ 423714 w 1905306"/>
                <a:gd name="connsiteY67" fmla="*/ 932142 h 1448976"/>
                <a:gd name="connsiteX68" fmla="*/ 439616 w 1905306"/>
                <a:gd name="connsiteY68" fmla="*/ 979850 h 1448976"/>
                <a:gd name="connsiteX69" fmla="*/ 741766 w 1905306"/>
                <a:gd name="connsiteY69" fmla="*/ 995753 h 1448976"/>
                <a:gd name="connsiteX70" fmla="*/ 383956 w 1905306"/>
                <a:gd name="connsiteY70" fmla="*/ 1146828 h 1448976"/>
                <a:gd name="connsiteX71" fmla="*/ 173249 w 1905306"/>
                <a:gd name="connsiteY71" fmla="*/ 1325731 h 1448976"/>
                <a:gd name="connsiteX0" fmla="*/ 702009 w 1905306"/>
                <a:gd name="connsiteY0" fmla="*/ 1305852 h 1325731"/>
                <a:gd name="connsiteX1" fmla="*/ 813327 w 1905306"/>
                <a:gd name="connsiteY1" fmla="*/ 1186584 h 1325731"/>
                <a:gd name="connsiteX2" fmla="*/ 861035 w 1905306"/>
                <a:gd name="connsiteY2" fmla="*/ 1170681 h 1325731"/>
                <a:gd name="connsiteX3" fmla="*/ 884889 w 1905306"/>
                <a:gd name="connsiteY3" fmla="*/ 1162730 h 1325731"/>
                <a:gd name="connsiteX4" fmla="*/ 908743 w 1905306"/>
                <a:gd name="connsiteY4" fmla="*/ 1154778 h 1325731"/>
                <a:gd name="connsiteX5" fmla="*/ 996207 w 1905306"/>
                <a:gd name="connsiteY5" fmla="*/ 1138876 h 1325731"/>
                <a:gd name="connsiteX6" fmla="*/ 1043915 w 1905306"/>
                <a:gd name="connsiteY6" fmla="*/ 1122973 h 1325731"/>
                <a:gd name="connsiteX7" fmla="*/ 1115477 w 1905306"/>
                <a:gd name="connsiteY7" fmla="*/ 1083217 h 1325731"/>
                <a:gd name="connsiteX8" fmla="*/ 1147282 w 1905306"/>
                <a:gd name="connsiteY8" fmla="*/ 1075265 h 1325731"/>
                <a:gd name="connsiteX9" fmla="*/ 1171136 w 1905306"/>
                <a:gd name="connsiteY9" fmla="*/ 1067314 h 1325731"/>
                <a:gd name="connsiteX10" fmla="*/ 1210893 w 1905306"/>
                <a:gd name="connsiteY10" fmla="*/ 1059363 h 1325731"/>
                <a:gd name="connsiteX11" fmla="*/ 1258601 w 1905306"/>
                <a:gd name="connsiteY11" fmla="*/ 1051411 h 1325731"/>
                <a:gd name="connsiteX12" fmla="*/ 1306308 w 1905306"/>
                <a:gd name="connsiteY12" fmla="*/ 1035509 h 1325731"/>
                <a:gd name="connsiteX13" fmla="*/ 1354016 w 1905306"/>
                <a:gd name="connsiteY13" fmla="*/ 1019606 h 1325731"/>
                <a:gd name="connsiteX14" fmla="*/ 1425578 w 1905306"/>
                <a:gd name="connsiteY14" fmla="*/ 979850 h 1325731"/>
                <a:gd name="connsiteX15" fmla="*/ 1449432 w 1905306"/>
                <a:gd name="connsiteY15" fmla="*/ 963947 h 1325731"/>
                <a:gd name="connsiteX16" fmla="*/ 1497140 w 1905306"/>
                <a:gd name="connsiteY16" fmla="*/ 948045 h 1325731"/>
                <a:gd name="connsiteX17" fmla="*/ 1520994 w 1905306"/>
                <a:gd name="connsiteY17" fmla="*/ 932142 h 1325731"/>
                <a:gd name="connsiteX18" fmla="*/ 1544847 w 1905306"/>
                <a:gd name="connsiteY18" fmla="*/ 924191 h 1325731"/>
                <a:gd name="connsiteX19" fmla="*/ 1592555 w 1905306"/>
                <a:gd name="connsiteY19" fmla="*/ 892385 h 1325731"/>
                <a:gd name="connsiteX20" fmla="*/ 1616409 w 1905306"/>
                <a:gd name="connsiteY20" fmla="*/ 876483 h 1325731"/>
                <a:gd name="connsiteX21" fmla="*/ 1664117 w 1905306"/>
                <a:gd name="connsiteY21" fmla="*/ 860580 h 1325731"/>
                <a:gd name="connsiteX22" fmla="*/ 1735679 w 1905306"/>
                <a:gd name="connsiteY22" fmla="*/ 836726 h 1325731"/>
                <a:gd name="connsiteX23" fmla="*/ 1759533 w 1905306"/>
                <a:gd name="connsiteY23" fmla="*/ 828775 h 1325731"/>
                <a:gd name="connsiteX24" fmla="*/ 1807241 w 1905306"/>
                <a:gd name="connsiteY24" fmla="*/ 796970 h 1325731"/>
                <a:gd name="connsiteX25" fmla="*/ 1854948 w 1905306"/>
                <a:gd name="connsiteY25" fmla="*/ 765165 h 1325731"/>
                <a:gd name="connsiteX26" fmla="*/ 1862900 w 1905306"/>
                <a:gd name="connsiteY26" fmla="*/ 741311 h 1325731"/>
                <a:gd name="connsiteX27" fmla="*/ 1894705 w 1905306"/>
                <a:gd name="connsiteY27" fmla="*/ 709505 h 1325731"/>
                <a:gd name="connsiteX28" fmla="*/ 1870851 w 1905306"/>
                <a:gd name="connsiteY28" fmla="*/ 614090 h 1325731"/>
                <a:gd name="connsiteX29" fmla="*/ 1846997 w 1905306"/>
                <a:gd name="connsiteY29" fmla="*/ 606138 h 1325731"/>
                <a:gd name="connsiteX30" fmla="*/ 1783387 w 1905306"/>
                <a:gd name="connsiteY30" fmla="*/ 550479 h 1325731"/>
                <a:gd name="connsiteX31" fmla="*/ 1759533 w 1905306"/>
                <a:gd name="connsiteY31" fmla="*/ 534577 h 1325731"/>
                <a:gd name="connsiteX32" fmla="*/ 1735679 w 1905306"/>
                <a:gd name="connsiteY32" fmla="*/ 518674 h 1325731"/>
                <a:gd name="connsiteX33" fmla="*/ 1648214 w 1905306"/>
                <a:gd name="connsiteY33" fmla="*/ 494820 h 1325731"/>
                <a:gd name="connsiteX34" fmla="*/ 1616409 w 1905306"/>
                <a:gd name="connsiteY34" fmla="*/ 486869 h 1325731"/>
                <a:gd name="connsiteX35" fmla="*/ 1544847 w 1905306"/>
                <a:gd name="connsiteY35" fmla="*/ 463015 h 1325731"/>
                <a:gd name="connsiteX36" fmla="*/ 1520994 w 1905306"/>
                <a:gd name="connsiteY36" fmla="*/ 455064 h 1325731"/>
                <a:gd name="connsiteX37" fmla="*/ 1473286 w 1905306"/>
                <a:gd name="connsiteY37" fmla="*/ 415307 h 1325731"/>
                <a:gd name="connsiteX38" fmla="*/ 1449432 w 1905306"/>
                <a:gd name="connsiteY38" fmla="*/ 407356 h 1325731"/>
                <a:gd name="connsiteX39" fmla="*/ 1401724 w 1905306"/>
                <a:gd name="connsiteY39" fmla="*/ 375551 h 1325731"/>
                <a:gd name="connsiteX40" fmla="*/ 1377870 w 1905306"/>
                <a:gd name="connsiteY40" fmla="*/ 367599 h 1325731"/>
                <a:gd name="connsiteX41" fmla="*/ 1354016 w 1905306"/>
                <a:gd name="connsiteY41" fmla="*/ 351697 h 1325731"/>
                <a:gd name="connsiteX42" fmla="*/ 1330162 w 1905306"/>
                <a:gd name="connsiteY42" fmla="*/ 343745 h 1325731"/>
                <a:gd name="connsiteX43" fmla="*/ 1306308 w 1905306"/>
                <a:gd name="connsiteY43" fmla="*/ 327843 h 1325731"/>
                <a:gd name="connsiteX44" fmla="*/ 1282454 w 1905306"/>
                <a:gd name="connsiteY44" fmla="*/ 303989 h 1325731"/>
                <a:gd name="connsiteX45" fmla="*/ 1234747 w 1905306"/>
                <a:gd name="connsiteY45" fmla="*/ 288086 h 1325731"/>
                <a:gd name="connsiteX46" fmla="*/ 1210893 w 1905306"/>
                <a:gd name="connsiteY46" fmla="*/ 280135 h 1325731"/>
                <a:gd name="connsiteX47" fmla="*/ 1139331 w 1905306"/>
                <a:gd name="connsiteY47" fmla="*/ 248330 h 1325731"/>
                <a:gd name="connsiteX48" fmla="*/ 1115477 w 1905306"/>
                <a:gd name="connsiteY48" fmla="*/ 240378 h 1325731"/>
                <a:gd name="connsiteX49" fmla="*/ 1091623 w 1905306"/>
                <a:gd name="connsiteY49" fmla="*/ 232427 h 1325731"/>
                <a:gd name="connsiteX50" fmla="*/ 1067769 w 1905306"/>
                <a:gd name="connsiteY50" fmla="*/ 216525 h 1325731"/>
                <a:gd name="connsiteX51" fmla="*/ 1043915 w 1905306"/>
                <a:gd name="connsiteY51" fmla="*/ 208573 h 1325731"/>
                <a:gd name="connsiteX52" fmla="*/ 972354 w 1905306"/>
                <a:gd name="connsiteY52" fmla="*/ 168817 h 1325731"/>
                <a:gd name="connsiteX53" fmla="*/ 948500 w 1905306"/>
                <a:gd name="connsiteY53" fmla="*/ 152914 h 1325731"/>
                <a:gd name="connsiteX54" fmla="*/ 868987 w 1905306"/>
                <a:gd name="connsiteY54" fmla="*/ 129060 h 1325731"/>
                <a:gd name="connsiteX55" fmla="*/ 797425 w 1905306"/>
                <a:gd name="connsiteY55" fmla="*/ 105206 h 1325731"/>
                <a:gd name="connsiteX56" fmla="*/ 725863 w 1905306"/>
                <a:gd name="connsiteY56" fmla="*/ 81352 h 1325731"/>
                <a:gd name="connsiteX57" fmla="*/ 702009 w 1905306"/>
                <a:gd name="connsiteY57" fmla="*/ 73401 h 1325731"/>
                <a:gd name="connsiteX58" fmla="*/ 654301 w 1905306"/>
                <a:gd name="connsiteY58" fmla="*/ 49547 h 1325731"/>
                <a:gd name="connsiteX59" fmla="*/ 630447 w 1905306"/>
                <a:gd name="connsiteY59" fmla="*/ 33645 h 1325731"/>
                <a:gd name="connsiteX60" fmla="*/ 582740 w 1905306"/>
                <a:gd name="connsiteY60" fmla="*/ 17742 h 1325731"/>
                <a:gd name="connsiteX61" fmla="*/ 558886 w 1905306"/>
                <a:gd name="connsiteY61" fmla="*/ 9791 h 1325731"/>
                <a:gd name="connsiteX62" fmla="*/ 535032 w 1905306"/>
                <a:gd name="connsiteY62" fmla="*/ 1839 h 1325731"/>
                <a:gd name="connsiteX63" fmla="*/ 399860 w 1905306"/>
                <a:gd name="connsiteY63" fmla="*/ 9791 h 1325731"/>
                <a:gd name="connsiteX64" fmla="*/ 391908 w 1905306"/>
                <a:gd name="connsiteY64" fmla="*/ 33645 h 1325731"/>
                <a:gd name="connsiteX65" fmla="*/ 407811 w 1905306"/>
                <a:gd name="connsiteY65" fmla="*/ 781067 h 1325731"/>
                <a:gd name="connsiteX66" fmla="*/ 423714 w 1905306"/>
                <a:gd name="connsiteY66" fmla="*/ 932142 h 1325731"/>
                <a:gd name="connsiteX67" fmla="*/ 439616 w 1905306"/>
                <a:gd name="connsiteY67" fmla="*/ 979850 h 1325731"/>
                <a:gd name="connsiteX68" fmla="*/ 741766 w 1905306"/>
                <a:gd name="connsiteY68" fmla="*/ 995753 h 1325731"/>
                <a:gd name="connsiteX69" fmla="*/ 383956 w 1905306"/>
                <a:gd name="connsiteY69" fmla="*/ 1146828 h 1325731"/>
                <a:gd name="connsiteX70" fmla="*/ 173249 w 1905306"/>
                <a:gd name="connsiteY70" fmla="*/ 1325731 h 1325731"/>
                <a:gd name="connsiteX0" fmla="*/ 702009 w 1905306"/>
                <a:gd name="connsiteY0" fmla="*/ 1305852 h 1325731"/>
                <a:gd name="connsiteX1" fmla="*/ 678155 w 1905306"/>
                <a:gd name="connsiteY1" fmla="*/ 1226339 h 1325731"/>
                <a:gd name="connsiteX2" fmla="*/ 813327 w 1905306"/>
                <a:gd name="connsiteY2" fmla="*/ 1186584 h 1325731"/>
                <a:gd name="connsiteX3" fmla="*/ 861035 w 1905306"/>
                <a:gd name="connsiteY3" fmla="*/ 1170681 h 1325731"/>
                <a:gd name="connsiteX4" fmla="*/ 884889 w 1905306"/>
                <a:gd name="connsiteY4" fmla="*/ 1162730 h 1325731"/>
                <a:gd name="connsiteX5" fmla="*/ 908743 w 1905306"/>
                <a:gd name="connsiteY5" fmla="*/ 1154778 h 1325731"/>
                <a:gd name="connsiteX6" fmla="*/ 996207 w 1905306"/>
                <a:gd name="connsiteY6" fmla="*/ 1138876 h 1325731"/>
                <a:gd name="connsiteX7" fmla="*/ 1043915 w 1905306"/>
                <a:gd name="connsiteY7" fmla="*/ 1122973 h 1325731"/>
                <a:gd name="connsiteX8" fmla="*/ 1115477 w 1905306"/>
                <a:gd name="connsiteY8" fmla="*/ 1083217 h 1325731"/>
                <a:gd name="connsiteX9" fmla="*/ 1147282 w 1905306"/>
                <a:gd name="connsiteY9" fmla="*/ 1075265 h 1325731"/>
                <a:gd name="connsiteX10" fmla="*/ 1171136 w 1905306"/>
                <a:gd name="connsiteY10" fmla="*/ 1067314 h 1325731"/>
                <a:gd name="connsiteX11" fmla="*/ 1210893 w 1905306"/>
                <a:gd name="connsiteY11" fmla="*/ 1059363 h 1325731"/>
                <a:gd name="connsiteX12" fmla="*/ 1258601 w 1905306"/>
                <a:gd name="connsiteY12" fmla="*/ 1051411 h 1325731"/>
                <a:gd name="connsiteX13" fmla="*/ 1306308 w 1905306"/>
                <a:gd name="connsiteY13" fmla="*/ 1035509 h 1325731"/>
                <a:gd name="connsiteX14" fmla="*/ 1354016 w 1905306"/>
                <a:gd name="connsiteY14" fmla="*/ 1019606 h 1325731"/>
                <a:gd name="connsiteX15" fmla="*/ 1425578 w 1905306"/>
                <a:gd name="connsiteY15" fmla="*/ 979850 h 1325731"/>
                <a:gd name="connsiteX16" fmla="*/ 1449432 w 1905306"/>
                <a:gd name="connsiteY16" fmla="*/ 963947 h 1325731"/>
                <a:gd name="connsiteX17" fmla="*/ 1497140 w 1905306"/>
                <a:gd name="connsiteY17" fmla="*/ 948045 h 1325731"/>
                <a:gd name="connsiteX18" fmla="*/ 1520994 w 1905306"/>
                <a:gd name="connsiteY18" fmla="*/ 932142 h 1325731"/>
                <a:gd name="connsiteX19" fmla="*/ 1544847 w 1905306"/>
                <a:gd name="connsiteY19" fmla="*/ 924191 h 1325731"/>
                <a:gd name="connsiteX20" fmla="*/ 1592555 w 1905306"/>
                <a:gd name="connsiteY20" fmla="*/ 892385 h 1325731"/>
                <a:gd name="connsiteX21" fmla="*/ 1616409 w 1905306"/>
                <a:gd name="connsiteY21" fmla="*/ 876483 h 1325731"/>
                <a:gd name="connsiteX22" fmla="*/ 1664117 w 1905306"/>
                <a:gd name="connsiteY22" fmla="*/ 860580 h 1325731"/>
                <a:gd name="connsiteX23" fmla="*/ 1735679 w 1905306"/>
                <a:gd name="connsiteY23" fmla="*/ 836726 h 1325731"/>
                <a:gd name="connsiteX24" fmla="*/ 1759533 w 1905306"/>
                <a:gd name="connsiteY24" fmla="*/ 828775 h 1325731"/>
                <a:gd name="connsiteX25" fmla="*/ 1807241 w 1905306"/>
                <a:gd name="connsiteY25" fmla="*/ 796970 h 1325731"/>
                <a:gd name="connsiteX26" fmla="*/ 1854948 w 1905306"/>
                <a:gd name="connsiteY26" fmla="*/ 765165 h 1325731"/>
                <a:gd name="connsiteX27" fmla="*/ 1862900 w 1905306"/>
                <a:gd name="connsiteY27" fmla="*/ 741311 h 1325731"/>
                <a:gd name="connsiteX28" fmla="*/ 1894705 w 1905306"/>
                <a:gd name="connsiteY28" fmla="*/ 709505 h 1325731"/>
                <a:gd name="connsiteX29" fmla="*/ 1870851 w 1905306"/>
                <a:gd name="connsiteY29" fmla="*/ 614090 h 1325731"/>
                <a:gd name="connsiteX30" fmla="*/ 1846997 w 1905306"/>
                <a:gd name="connsiteY30" fmla="*/ 606138 h 1325731"/>
                <a:gd name="connsiteX31" fmla="*/ 1783387 w 1905306"/>
                <a:gd name="connsiteY31" fmla="*/ 550479 h 1325731"/>
                <a:gd name="connsiteX32" fmla="*/ 1759533 w 1905306"/>
                <a:gd name="connsiteY32" fmla="*/ 534577 h 1325731"/>
                <a:gd name="connsiteX33" fmla="*/ 1735679 w 1905306"/>
                <a:gd name="connsiteY33" fmla="*/ 518674 h 1325731"/>
                <a:gd name="connsiteX34" fmla="*/ 1648214 w 1905306"/>
                <a:gd name="connsiteY34" fmla="*/ 494820 h 1325731"/>
                <a:gd name="connsiteX35" fmla="*/ 1616409 w 1905306"/>
                <a:gd name="connsiteY35" fmla="*/ 486869 h 1325731"/>
                <a:gd name="connsiteX36" fmla="*/ 1544847 w 1905306"/>
                <a:gd name="connsiteY36" fmla="*/ 463015 h 1325731"/>
                <a:gd name="connsiteX37" fmla="*/ 1520994 w 1905306"/>
                <a:gd name="connsiteY37" fmla="*/ 455064 h 1325731"/>
                <a:gd name="connsiteX38" fmla="*/ 1473286 w 1905306"/>
                <a:gd name="connsiteY38" fmla="*/ 415307 h 1325731"/>
                <a:gd name="connsiteX39" fmla="*/ 1449432 w 1905306"/>
                <a:gd name="connsiteY39" fmla="*/ 407356 h 1325731"/>
                <a:gd name="connsiteX40" fmla="*/ 1401724 w 1905306"/>
                <a:gd name="connsiteY40" fmla="*/ 375551 h 1325731"/>
                <a:gd name="connsiteX41" fmla="*/ 1377870 w 1905306"/>
                <a:gd name="connsiteY41" fmla="*/ 367599 h 1325731"/>
                <a:gd name="connsiteX42" fmla="*/ 1354016 w 1905306"/>
                <a:gd name="connsiteY42" fmla="*/ 351697 h 1325731"/>
                <a:gd name="connsiteX43" fmla="*/ 1330162 w 1905306"/>
                <a:gd name="connsiteY43" fmla="*/ 343745 h 1325731"/>
                <a:gd name="connsiteX44" fmla="*/ 1306308 w 1905306"/>
                <a:gd name="connsiteY44" fmla="*/ 327843 h 1325731"/>
                <a:gd name="connsiteX45" fmla="*/ 1282454 w 1905306"/>
                <a:gd name="connsiteY45" fmla="*/ 303989 h 1325731"/>
                <a:gd name="connsiteX46" fmla="*/ 1234747 w 1905306"/>
                <a:gd name="connsiteY46" fmla="*/ 288086 h 1325731"/>
                <a:gd name="connsiteX47" fmla="*/ 1210893 w 1905306"/>
                <a:gd name="connsiteY47" fmla="*/ 280135 h 1325731"/>
                <a:gd name="connsiteX48" fmla="*/ 1139331 w 1905306"/>
                <a:gd name="connsiteY48" fmla="*/ 248330 h 1325731"/>
                <a:gd name="connsiteX49" fmla="*/ 1115477 w 1905306"/>
                <a:gd name="connsiteY49" fmla="*/ 240378 h 1325731"/>
                <a:gd name="connsiteX50" fmla="*/ 1091623 w 1905306"/>
                <a:gd name="connsiteY50" fmla="*/ 232427 h 1325731"/>
                <a:gd name="connsiteX51" fmla="*/ 1067769 w 1905306"/>
                <a:gd name="connsiteY51" fmla="*/ 216525 h 1325731"/>
                <a:gd name="connsiteX52" fmla="*/ 1043915 w 1905306"/>
                <a:gd name="connsiteY52" fmla="*/ 208573 h 1325731"/>
                <a:gd name="connsiteX53" fmla="*/ 972354 w 1905306"/>
                <a:gd name="connsiteY53" fmla="*/ 168817 h 1325731"/>
                <a:gd name="connsiteX54" fmla="*/ 948500 w 1905306"/>
                <a:gd name="connsiteY54" fmla="*/ 152914 h 1325731"/>
                <a:gd name="connsiteX55" fmla="*/ 868987 w 1905306"/>
                <a:gd name="connsiteY55" fmla="*/ 129060 h 1325731"/>
                <a:gd name="connsiteX56" fmla="*/ 797425 w 1905306"/>
                <a:gd name="connsiteY56" fmla="*/ 105206 h 1325731"/>
                <a:gd name="connsiteX57" fmla="*/ 725863 w 1905306"/>
                <a:gd name="connsiteY57" fmla="*/ 81352 h 1325731"/>
                <a:gd name="connsiteX58" fmla="*/ 702009 w 1905306"/>
                <a:gd name="connsiteY58" fmla="*/ 73401 h 1325731"/>
                <a:gd name="connsiteX59" fmla="*/ 654301 w 1905306"/>
                <a:gd name="connsiteY59" fmla="*/ 49547 h 1325731"/>
                <a:gd name="connsiteX60" fmla="*/ 630447 w 1905306"/>
                <a:gd name="connsiteY60" fmla="*/ 33645 h 1325731"/>
                <a:gd name="connsiteX61" fmla="*/ 582740 w 1905306"/>
                <a:gd name="connsiteY61" fmla="*/ 17742 h 1325731"/>
                <a:gd name="connsiteX62" fmla="*/ 558886 w 1905306"/>
                <a:gd name="connsiteY62" fmla="*/ 9791 h 1325731"/>
                <a:gd name="connsiteX63" fmla="*/ 535032 w 1905306"/>
                <a:gd name="connsiteY63" fmla="*/ 1839 h 1325731"/>
                <a:gd name="connsiteX64" fmla="*/ 399860 w 1905306"/>
                <a:gd name="connsiteY64" fmla="*/ 9791 h 1325731"/>
                <a:gd name="connsiteX65" fmla="*/ 391908 w 1905306"/>
                <a:gd name="connsiteY65" fmla="*/ 33645 h 1325731"/>
                <a:gd name="connsiteX66" fmla="*/ 407811 w 1905306"/>
                <a:gd name="connsiteY66" fmla="*/ 781067 h 1325731"/>
                <a:gd name="connsiteX67" fmla="*/ 423714 w 1905306"/>
                <a:gd name="connsiteY67" fmla="*/ 932142 h 1325731"/>
                <a:gd name="connsiteX68" fmla="*/ 439616 w 1905306"/>
                <a:gd name="connsiteY68" fmla="*/ 979850 h 1325731"/>
                <a:gd name="connsiteX69" fmla="*/ 741766 w 1905306"/>
                <a:gd name="connsiteY69" fmla="*/ 995753 h 1325731"/>
                <a:gd name="connsiteX70" fmla="*/ 383956 w 1905306"/>
                <a:gd name="connsiteY70" fmla="*/ 1146828 h 1325731"/>
                <a:gd name="connsiteX71" fmla="*/ 173249 w 1905306"/>
                <a:gd name="connsiteY71" fmla="*/ 1325731 h 1325731"/>
                <a:gd name="connsiteX0" fmla="*/ 702009 w 1905306"/>
                <a:gd name="connsiteY0" fmla="*/ 1305852 h 1325731"/>
                <a:gd name="connsiteX1" fmla="*/ 717911 w 1905306"/>
                <a:gd name="connsiteY1" fmla="*/ 1242241 h 1325731"/>
                <a:gd name="connsiteX2" fmla="*/ 813327 w 1905306"/>
                <a:gd name="connsiteY2" fmla="*/ 1186584 h 1325731"/>
                <a:gd name="connsiteX3" fmla="*/ 861035 w 1905306"/>
                <a:gd name="connsiteY3" fmla="*/ 1170681 h 1325731"/>
                <a:gd name="connsiteX4" fmla="*/ 884889 w 1905306"/>
                <a:gd name="connsiteY4" fmla="*/ 1162730 h 1325731"/>
                <a:gd name="connsiteX5" fmla="*/ 908743 w 1905306"/>
                <a:gd name="connsiteY5" fmla="*/ 1154778 h 1325731"/>
                <a:gd name="connsiteX6" fmla="*/ 996207 w 1905306"/>
                <a:gd name="connsiteY6" fmla="*/ 1138876 h 1325731"/>
                <a:gd name="connsiteX7" fmla="*/ 1043915 w 1905306"/>
                <a:gd name="connsiteY7" fmla="*/ 1122973 h 1325731"/>
                <a:gd name="connsiteX8" fmla="*/ 1115477 w 1905306"/>
                <a:gd name="connsiteY8" fmla="*/ 1083217 h 1325731"/>
                <a:gd name="connsiteX9" fmla="*/ 1147282 w 1905306"/>
                <a:gd name="connsiteY9" fmla="*/ 1075265 h 1325731"/>
                <a:gd name="connsiteX10" fmla="*/ 1171136 w 1905306"/>
                <a:gd name="connsiteY10" fmla="*/ 1067314 h 1325731"/>
                <a:gd name="connsiteX11" fmla="*/ 1210893 w 1905306"/>
                <a:gd name="connsiteY11" fmla="*/ 1059363 h 1325731"/>
                <a:gd name="connsiteX12" fmla="*/ 1258601 w 1905306"/>
                <a:gd name="connsiteY12" fmla="*/ 1051411 h 1325731"/>
                <a:gd name="connsiteX13" fmla="*/ 1306308 w 1905306"/>
                <a:gd name="connsiteY13" fmla="*/ 1035509 h 1325731"/>
                <a:gd name="connsiteX14" fmla="*/ 1354016 w 1905306"/>
                <a:gd name="connsiteY14" fmla="*/ 1019606 h 1325731"/>
                <a:gd name="connsiteX15" fmla="*/ 1425578 w 1905306"/>
                <a:gd name="connsiteY15" fmla="*/ 979850 h 1325731"/>
                <a:gd name="connsiteX16" fmla="*/ 1449432 w 1905306"/>
                <a:gd name="connsiteY16" fmla="*/ 963947 h 1325731"/>
                <a:gd name="connsiteX17" fmla="*/ 1497140 w 1905306"/>
                <a:gd name="connsiteY17" fmla="*/ 948045 h 1325731"/>
                <a:gd name="connsiteX18" fmla="*/ 1520994 w 1905306"/>
                <a:gd name="connsiteY18" fmla="*/ 932142 h 1325731"/>
                <a:gd name="connsiteX19" fmla="*/ 1544847 w 1905306"/>
                <a:gd name="connsiteY19" fmla="*/ 924191 h 1325731"/>
                <a:gd name="connsiteX20" fmla="*/ 1592555 w 1905306"/>
                <a:gd name="connsiteY20" fmla="*/ 892385 h 1325731"/>
                <a:gd name="connsiteX21" fmla="*/ 1616409 w 1905306"/>
                <a:gd name="connsiteY21" fmla="*/ 876483 h 1325731"/>
                <a:gd name="connsiteX22" fmla="*/ 1664117 w 1905306"/>
                <a:gd name="connsiteY22" fmla="*/ 860580 h 1325731"/>
                <a:gd name="connsiteX23" fmla="*/ 1735679 w 1905306"/>
                <a:gd name="connsiteY23" fmla="*/ 836726 h 1325731"/>
                <a:gd name="connsiteX24" fmla="*/ 1759533 w 1905306"/>
                <a:gd name="connsiteY24" fmla="*/ 828775 h 1325731"/>
                <a:gd name="connsiteX25" fmla="*/ 1807241 w 1905306"/>
                <a:gd name="connsiteY25" fmla="*/ 796970 h 1325731"/>
                <a:gd name="connsiteX26" fmla="*/ 1854948 w 1905306"/>
                <a:gd name="connsiteY26" fmla="*/ 765165 h 1325731"/>
                <a:gd name="connsiteX27" fmla="*/ 1862900 w 1905306"/>
                <a:gd name="connsiteY27" fmla="*/ 741311 h 1325731"/>
                <a:gd name="connsiteX28" fmla="*/ 1894705 w 1905306"/>
                <a:gd name="connsiteY28" fmla="*/ 709505 h 1325731"/>
                <a:gd name="connsiteX29" fmla="*/ 1870851 w 1905306"/>
                <a:gd name="connsiteY29" fmla="*/ 614090 h 1325731"/>
                <a:gd name="connsiteX30" fmla="*/ 1846997 w 1905306"/>
                <a:gd name="connsiteY30" fmla="*/ 606138 h 1325731"/>
                <a:gd name="connsiteX31" fmla="*/ 1783387 w 1905306"/>
                <a:gd name="connsiteY31" fmla="*/ 550479 h 1325731"/>
                <a:gd name="connsiteX32" fmla="*/ 1759533 w 1905306"/>
                <a:gd name="connsiteY32" fmla="*/ 534577 h 1325731"/>
                <a:gd name="connsiteX33" fmla="*/ 1735679 w 1905306"/>
                <a:gd name="connsiteY33" fmla="*/ 518674 h 1325731"/>
                <a:gd name="connsiteX34" fmla="*/ 1648214 w 1905306"/>
                <a:gd name="connsiteY34" fmla="*/ 494820 h 1325731"/>
                <a:gd name="connsiteX35" fmla="*/ 1616409 w 1905306"/>
                <a:gd name="connsiteY35" fmla="*/ 486869 h 1325731"/>
                <a:gd name="connsiteX36" fmla="*/ 1544847 w 1905306"/>
                <a:gd name="connsiteY36" fmla="*/ 463015 h 1325731"/>
                <a:gd name="connsiteX37" fmla="*/ 1520994 w 1905306"/>
                <a:gd name="connsiteY37" fmla="*/ 455064 h 1325731"/>
                <a:gd name="connsiteX38" fmla="*/ 1473286 w 1905306"/>
                <a:gd name="connsiteY38" fmla="*/ 415307 h 1325731"/>
                <a:gd name="connsiteX39" fmla="*/ 1449432 w 1905306"/>
                <a:gd name="connsiteY39" fmla="*/ 407356 h 1325731"/>
                <a:gd name="connsiteX40" fmla="*/ 1401724 w 1905306"/>
                <a:gd name="connsiteY40" fmla="*/ 375551 h 1325731"/>
                <a:gd name="connsiteX41" fmla="*/ 1377870 w 1905306"/>
                <a:gd name="connsiteY41" fmla="*/ 367599 h 1325731"/>
                <a:gd name="connsiteX42" fmla="*/ 1354016 w 1905306"/>
                <a:gd name="connsiteY42" fmla="*/ 351697 h 1325731"/>
                <a:gd name="connsiteX43" fmla="*/ 1330162 w 1905306"/>
                <a:gd name="connsiteY43" fmla="*/ 343745 h 1325731"/>
                <a:gd name="connsiteX44" fmla="*/ 1306308 w 1905306"/>
                <a:gd name="connsiteY44" fmla="*/ 327843 h 1325731"/>
                <a:gd name="connsiteX45" fmla="*/ 1282454 w 1905306"/>
                <a:gd name="connsiteY45" fmla="*/ 303989 h 1325731"/>
                <a:gd name="connsiteX46" fmla="*/ 1234747 w 1905306"/>
                <a:gd name="connsiteY46" fmla="*/ 288086 h 1325731"/>
                <a:gd name="connsiteX47" fmla="*/ 1210893 w 1905306"/>
                <a:gd name="connsiteY47" fmla="*/ 280135 h 1325731"/>
                <a:gd name="connsiteX48" fmla="*/ 1139331 w 1905306"/>
                <a:gd name="connsiteY48" fmla="*/ 248330 h 1325731"/>
                <a:gd name="connsiteX49" fmla="*/ 1115477 w 1905306"/>
                <a:gd name="connsiteY49" fmla="*/ 240378 h 1325731"/>
                <a:gd name="connsiteX50" fmla="*/ 1091623 w 1905306"/>
                <a:gd name="connsiteY50" fmla="*/ 232427 h 1325731"/>
                <a:gd name="connsiteX51" fmla="*/ 1067769 w 1905306"/>
                <a:gd name="connsiteY51" fmla="*/ 216525 h 1325731"/>
                <a:gd name="connsiteX52" fmla="*/ 1043915 w 1905306"/>
                <a:gd name="connsiteY52" fmla="*/ 208573 h 1325731"/>
                <a:gd name="connsiteX53" fmla="*/ 972354 w 1905306"/>
                <a:gd name="connsiteY53" fmla="*/ 168817 h 1325731"/>
                <a:gd name="connsiteX54" fmla="*/ 948500 w 1905306"/>
                <a:gd name="connsiteY54" fmla="*/ 152914 h 1325731"/>
                <a:gd name="connsiteX55" fmla="*/ 868987 w 1905306"/>
                <a:gd name="connsiteY55" fmla="*/ 129060 h 1325731"/>
                <a:gd name="connsiteX56" fmla="*/ 797425 w 1905306"/>
                <a:gd name="connsiteY56" fmla="*/ 105206 h 1325731"/>
                <a:gd name="connsiteX57" fmla="*/ 725863 w 1905306"/>
                <a:gd name="connsiteY57" fmla="*/ 81352 h 1325731"/>
                <a:gd name="connsiteX58" fmla="*/ 702009 w 1905306"/>
                <a:gd name="connsiteY58" fmla="*/ 73401 h 1325731"/>
                <a:gd name="connsiteX59" fmla="*/ 654301 w 1905306"/>
                <a:gd name="connsiteY59" fmla="*/ 49547 h 1325731"/>
                <a:gd name="connsiteX60" fmla="*/ 630447 w 1905306"/>
                <a:gd name="connsiteY60" fmla="*/ 33645 h 1325731"/>
                <a:gd name="connsiteX61" fmla="*/ 582740 w 1905306"/>
                <a:gd name="connsiteY61" fmla="*/ 17742 h 1325731"/>
                <a:gd name="connsiteX62" fmla="*/ 558886 w 1905306"/>
                <a:gd name="connsiteY62" fmla="*/ 9791 h 1325731"/>
                <a:gd name="connsiteX63" fmla="*/ 535032 w 1905306"/>
                <a:gd name="connsiteY63" fmla="*/ 1839 h 1325731"/>
                <a:gd name="connsiteX64" fmla="*/ 399860 w 1905306"/>
                <a:gd name="connsiteY64" fmla="*/ 9791 h 1325731"/>
                <a:gd name="connsiteX65" fmla="*/ 391908 w 1905306"/>
                <a:gd name="connsiteY65" fmla="*/ 33645 h 1325731"/>
                <a:gd name="connsiteX66" fmla="*/ 407811 w 1905306"/>
                <a:gd name="connsiteY66" fmla="*/ 781067 h 1325731"/>
                <a:gd name="connsiteX67" fmla="*/ 423714 w 1905306"/>
                <a:gd name="connsiteY67" fmla="*/ 932142 h 1325731"/>
                <a:gd name="connsiteX68" fmla="*/ 439616 w 1905306"/>
                <a:gd name="connsiteY68" fmla="*/ 979850 h 1325731"/>
                <a:gd name="connsiteX69" fmla="*/ 741766 w 1905306"/>
                <a:gd name="connsiteY69" fmla="*/ 995753 h 1325731"/>
                <a:gd name="connsiteX70" fmla="*/ 383956 w 1905306"/>
                <a:gd name="connsiteY70" fmla="*/ 1146828 h 1325731"/>
                <a:gd name="connsiteX71" fmla="*/ 173249 w 1905306"/>
                <a:gd name="connsiteY71" fmla="*/ 1325731 h 1325731"/>
                <a:gd name="connsiteX0" fmla="*/ 702009 w 1905306"/>
                <a:gd name="connsiteY0" fmla="*/ 1305852 h 1325731"/>
                <a:gd name="connsiteX1" fmla="*/ 813327 w 1905306"/>
                <a:gd name="connsiteY1" fmla="*/ 1186584 h 1325731"/>
                <a:gd name="connsiteX2" fmla="*/ 861035 w 1905306"/>
                <a:gd name="connsiteY2" fmla="*/ 1170681 h 1325731"/>
                <a:gd name="connsiteX3" fmla="*/ 884889 w 1905306"/>
                <a:gd name="connsiteY3" fmla="*/ 1162730 h 1325731"/>
                <a:gd name="connsiteX4" fmla="*/ 908743 w 1905306"/>
                <a:gd name="connsiteY4" fmla="*/ 1154778 h 1325731"/>
                <a:gd name="connsiteX5" fmla="*/ 996207 w 1905306"/>
                <a:gd name="connsiteY5" fmla="*/ 1138876 h 1325731"/>
                <a:gd name="connsiteX6" fmla="*/ 1043915 w 1905306"/>
                <a:gd name="connsiteY6" fmla="*/ 1122973 h 1325731"/>
                <a:gd name="connsiteX7" fmla="*/ 1115477 w 1905306"/>
                <a:gd name="connsiteY7" fmla="*/ 1083217 h 1325731"/>
                <a:gd name="connsiteX8" fmla="*/ 1147282 w 1905306"/>
                <a:gd name="connsiteY8" fmla="*/ 1075265 h 1325731"/>
                <a:gd name="connsiteX9" fmla="*/ 1171136 w 1905306"/>
                <a:gd name="connsiteY9" fmla="*/ 1067314 h 1325731"/>
                <a:gd name="connsiteX10" fmla="*/ 1210893 w 1905306"/>
                <a:gd name="connsiteY10" fmla="*/ 1059363 h 1325731"/>
                <a:gd name="connsiteX11" fmla="*/ 1258601 w 1905306"/>
                <a:gd name="connsiteY11" fmla="*/ 1051411 h 1325731"/>
                <a:gd name="connsiteX12" fmla="*/ 1306308 w 1905306"/>
                <a:gd name="connsiteY12" fmla="*/ 1035509 h 1325731"/>
                <a:gd name="connsiteX13" fmla="*/ 1354016 w 1905306"/>
                <a:gd name="connsiteY13" fmla="*/ 1019606 h 1325731"/>
                <a:gd name="connsiteX14" fmla="*/ 1425578 w 1905306"/>
                <a:gd name="connsiteY14" fmla="*/ 979850 h 1325731"/>
                <a:gd name="connsiteX15" fmla="*/ 1449432 w 1905306"/>
                <a:gd name="connsiteY15" fmla="*/ 963947 h 1325731"/>
                <a:gd name="connsiteX16" fmla="*/ 1497140 w 1905306"/>
                <a:gd name="connsiteY16" fmla="*/ 948045 h 1325731"/>
                <a:gd name="connsiteX17" fmla="*/ 1520994 w 1905306"/>
                <a:gd name="connsiteY17" fmla="*/ 932142 h 1325731"/>
                <a:gd name="connsiteX18" fmla="*/ 1544847 w 1905306"/>
                <a:gd name="connsiteY18" fmla="*/ 924191 h 1325731"/>
                <a:gd name="connsiteX19" fmla="*/ 1592555 w 1905306"/>
                <a:gd name="connsiteY19" fmla="*/ 892385 h 1325731"/>
                <a:gd name="connsiteX20" fmla="*/ 1616409 w 1905306"/>
                <a:gd name="connsiteY20" fmla="*/ 876483 h 1325731"/>
                <a:gd name="connsiteX21" fmla="*/ 1664117 w 1905306"/>
                <a:gd name="connsiteY21" fmla="*/ 860580 h 1325731"/>
                <a:gd name="connsiteX22" fmla="*/ 1735679 w 1905306"/>
                <a:gd name="connsiteY22" fmla="*/ 836726 h 1325731"/>
                <a:gd name="connsiteX23" fmla="*/ 1759533 w 1905306"/>
                <a:gd name="connsiteY23" fmla="*/ 828775 h 1325731"/>
                <a:gd name="connsiteX24" fmla="*/ 1807241 w 1905306"/>
                <a:gd name="connsiteY24" fmla="*/ 796970 h 1325731"/>
                <a:gd name="connsiteX25" fmla="*/ 1854948 w 1905306"/>
                <a:gd name="connsiteY25" fmla="*/ 765165 h 1325731"/>
                <a:gd name="connsiteX26" fmla="*/ 1862900 w 1905306"/>
                <a:gd name="connsiteY26" fmla="*/ 741311 h 1325731"/>
                <a:gd name="connsiteX27" fmla="*/ 1894705 w 1905306"/>
                <a:gd name="connsiteY27" fmla="*/ 709505 h 1325731"/>
                <a:gd name="connsiteX28" fmla="*/ 1870851 w 1905306"/>
                <a:gd name="connsiteY28" fmla="*/ 614090 h 1325731"/>
                <a:gd name="connsiteX29" fmla="*/ 1846997 w 1905306"/>
                <a:gd name="connsiteY29" fmla="*/ 606138 h 1325731"/>
                <a:gd name="connsiteX30" fmla="*/ 1783387 w 1905306"/>
                <a:gd name="connsiteY30" fmla="*/ 550479 h 1325731"/>
                <a:gd name="connsiteX31" fmla="*/ 1759533 w 1905306"/>
                <a:gd name="connsiteY31" fmla="*/ 534577 h 1325731"/>
                <a:gd name="connsiteX32" fmla="*/ 1735679 w 1905306"/>
                <a:gd name="connsiteY32" fmla="*/ 518674 h 1325731"/>
                <a:gd name="connsiteX33" fmla="*/ 1648214 w 1905306"/>
                <a:gd name="connsiteY33" fmla="*/ 494820 h 1325731"/>
                <a:gd name="connsiteX34" fmla="*/ 1616409 w 1905306"/>
                <a:gd name="connsiteY34" fmla="*/ 486869 h 1325731"/>
                <a:gd name="connsiteX35" fmla="*/ 1544847 w 1905306"/>
                <a:gd name="connsiteY35" fmla="*/ 463015 h 1325731"/>
                <a:gd name="connsiteX36" fmla="*/ 1520994 w 1905306"/>
                <a:gd name="connsiteY36" fmla="*/ 455064 h 1325731"/>
                <a:gd name="connsiteX37" fmla="*/ 1473286 w 1905306"/>
                <a:gd name="connsiteY37" fmla="*/ 415307 h 1325731"/>
                <a:gd name="connsiteX38" fmla="*/ 1449432 w 1905306"/>
                <a:gd name="connsiteY38" fmla="*/ 407356 h 1325731"/>
                <a:gd name="connsiteX39" fmla="*/ 1401724 w 1905306"/>
                <a:gd name="connsiteY39" fmla="*/ 375551 h 1325731"/>
                <a:gd name="connsiteX40" fmla="*/ 1377870 w 1905306"/>
                <a:gd name="connsiteY40" fmla="*/ 367599 h 1325731"/>
                <a:gd name="connsiteX41" fmla="*/ 1354016 w 1905306"/>
                <a:gd name="connsiteY41" fmla="*/ 351697 h 1325731"/>
                <a:gd name="connsiteX42" fmla="*/ 1330162 w 1905306"/>
                <a:gd name="connsiteY42" fmla="*/ 343745 h 1325731"/>
                <a:gd name="connsiteX43" fmla="*/ 1306308 w 1905306"/>
                <a:gd name="connsiteY43" fmla="*/ 327843 h 1325731"/>
                <a:gd name="connsiteX44" fmla="*/ 1282454 w 1905306"/>
                <a:gd name="connsiteY44" fmla="*/ 303989 h 1325731"/>
                <a:gd name="connsiteX45" fmla="*/ 1234747 w 1905306"/>
                <a:gd name="connsiteY45" fmla="*/ 288086 h 1325731"/>
                <a:gd name="connsiteX46" fmla="*/ 1210893 w 1905306"/>
                <a:gd name="connsiteY46" fmla="*/ 280135 h 1325731"/>
                <a:gd name="connsiteX47" fmla="*/ 1139331 w 1905306"/>
                <a:gd name="connsiteY47" fmla="*/ 248330 h 1325731"/>
                <a:gd name="connsiteX48" fmla="*/ 1115477 w 1905306"/>
                <a:gd name="connsiteY48" fmla="*/ 240378 h 1325731"/>
                <a:gd name="connsiteX49" fmla="*/ 1091623 w 1905306"/>
                <a:gd name="connsiteY49" fmla="*/ 232427 h 1325731"/>
                <a:gd name="connsiteX50" fmla="*/ 1067769 w 1905306"/>
                <a:gd name="connsiteY50" fmla="*/ 216525 h 1325731"/>
                <a:gd name="connsiteX51" fmla="*/ 1043915 w 1905306"/>
                <a:gd name="connsiteY51" fmla="*/ 208573 h 1325731"/>
                <a:gd name="connsiteX52" fmla="*/ 972354 w 1905306"/>
                <a:gd name="connsiteY52" fmla="*/ 168817 h 1325731"/>
                <a:gd name="connsiteX53" fmla="*/ 948500 w 1905306"/>
                <a:gd name="connsiteY53" fmla="*/ 152914 h 1325731"/>
                <a:gd name="connsiteX54" fmla="*/ 868987 w 1905306"/>
                <a:gd name="connsiteY54" fmla="*/ 129060 h 1325731"/>
                <a:gd name="connsiteX55" fmla="*/ 797425 w 1905306"/>
                <a:gd name="connsiteY55" fmla="*/ 105206 h 1325731"/>
                <a:gd name="connsiteX56" fmla="*/ 725863 w 1905306"/>
                <a:gd name="connsiteY56" fmla="*/ 81352 h 1325731"/>
                <a:gd name="connsiteX57" fmla="*/ 702009 w 1905306"/>
                <a:gd name="connsiteY57" fmla="*/ 73401 h 1325731"/>
                <a:gd name="connsiteX58" fmla="*/ 654301 w 1905306"/>
                <a:gd name="connsiteY58" fmla="*/ 49547 h 1325731"/>
                <a:gd name="connsiteX59" fmla="*/ 630447 w 1905306"/>
                <a:gd name="connsiteY59" fmla="*/ 33645 h 1325731"/>
                <a:gd name="connsiteX60" fmla="*/ 582740 w 1905306"/>
                <a:gd name="connsiteY60" fmla="*/ 17742 h 1325731"/>
                <a:gd name="connsiteX61" fmla="*/ 558886 w 1905306"/>
                <a:gd name="connsiteY61" fmla="*/ 9791 h 1325731"/>
                <a:gd name="connsiteX62" fmla="*/ 535032 w 1905306"/>
                <a:gd name="connsiteY62" fmla="*/ 1839 h 1325731"/>
                <a:gd name="connsiteX63" fmla="*/ 399860 w 1905306"/>
                <a:gd name="connsiteY63" fmla="*/ 9791 h 1325731"/>
                <a:gd name="connsiteX64" fmla="*/ 391908 w 1905306"/>
                <a:gd name="connsiteY64" fmla="*/ 33645 h 1325731"/>
                <a:gd name="connsiteX65" fmla="*/ 407811 w 1905306"/>
                <a:gd name="connsiteY65" fmla="*/ 781067 h 1325731"/>
                <a:gd name="connsiteX66" fmla="*/ 423714 w 1905306"/>
                <a:gd name="connsiteY66" fmla="*/ 932142 h 1325731"/>
                <a:gd name="connsiteX67" fmla="*/ 439616 w 1905306"/>
                <a:gd name="connsiteY67" fmla="*/ 979850 h 1325731"/>
                <a:gd name="connsiteX68" fmla="*/ 741766 w 1905306"/>
                <a:gd name="connsiteY68" fmla="*/ 995753 h 1325731"/>
                <a:gd name="connsiteX69" fmla="*/ 383956 w 1905306"/>
                <a:gd name="connsiteY69" fmla="*/ 1146828 h 1325731"/>
                <a:gd name="connsiteX70" fmla="*/ 173249 w 1905306"/>
                <a:gd name="connsiteY70" fmla="*/ 1325731 h 1325731"/>
                <a:gd name="connsiteX0" fmla="*/ 702009 w 1905306"/>
                <a:gd name="connsiteY0" fmla="*/ 1305852 h 1325731"/>
                <a:gd name="connsiteX1" fmla="*/ 638399 w 1905306"/>
                <a:gd name="connsiteY1" fmla="*/ 1234290 h 1325731"/>
                <a:gd name="connsiteX2" fmla="*/ 813327 w 1905306"/>
                <a:gd name="connsiteY2" fmla="*/ 1186584 h 1325731"/>
                <a:gd name="connsiteX3" fmla="*/ 861035 w 1905306"/>
                <a:gd name="connsiteY3" fmla="*/ 1170681 h 1325731"/>
                <a:gd name="connsiteX4" fmla="*/ 884889 w 1905306"/>
                <a:gd name="connsiteY4" fmla="*/ 1162730 h 1325731"/>
                <a:gd name="connsiteX5" fmla="*/ 908743 w 1905306"/>
                <a:gd name="connsiteY5" fmla="*/ 1154778 h 1325731"/>
                <a:gd name="connsiteX6" fmla="*/ 996207 w 1905306"/>
                <a:gd name="connsiteY6" fmla="*/ 1138876 h 1325731"/>
                <a:gd name="connsiteX7" fmla="*/ 1043915 w 1905306"/>
                <a:gd name="connsiteY7" fmla="*/ 1122973 h 1325731"/>
                <a:gd name="connsiteX8" fmla="*/ 1115477 w 1905306"/>
                <a:gd name="connsiteY8" fmla="*/ 1083217 h 1325731"/>
                <a:gd name="connsiteX9" fmla="*/ 1147282 w 1905306"/>
                <a:gd name="connsiteY9" fmla="*/ 1075265 h 1325731"/>
                <a:gd name="connsiteX10" fmla="*/ 1171136 w 1905306"/>
                <a:gd name="connsiteY10" fmla="*/ 1067314 h 1325731"/>
                <a:gd name="connsiteX11" fmla="*/ 1210893 w 1905306"/>
                <a:gd name="connsiteY11" fmla="*/ 1059363 h 1325731"/>
                <a:gd name="connsiteX12" fmla="*/ 1258601 w 1905306"/>
                <a:gd name="connsiteY12" fmla="*/ 1051411 h 1325731"/>
                <a:gd name="connsiteX13" fmla="*/ 1306308 w 1905306"/>
                <a:gd name="connsiteY13" fmla="*/ 1035509 h 1325731"/>
                <a:gd name="connsiteX14" fmla="*/ 1354016 w 1905306"/>
                <a:gd name="connsiteY14" fmla="*/ 1019606 h 1325731"/>
                <a:gd name="connsiteX15" fmla="*/ 1425578 w 1905306"/>
                <a:gd name="connsiteY15" fmla="*/ 979850 h 1325731"/>
                <a:gd name="connsiteX16" fmla="*/ 1449432 w 1905306"/>
                <a:gd name="connsiteY16" fmla="*/ 963947 h 1325731"/>
                <a:gd name="connsiteX17" fmla="*/ 1497140 w 1905306"/>
                <a:gd name="connsiteY17" fmla="*/ 948045 h 1325731"/>
                <a:gd name="connsiteX18" fmla="*/ 1520994 w 1905306"/>
                <a:gd name="connsiteY18" fmla="*/ 932142 h 1325731"/>
                <a:gd name="connsiteX19" fmla="*/ 1544847 w 1905306"/>
                <a:gd name="connsiteY19" fmla="*/ 924191 h 1325731"/>
                <a:gd name="connsiteX20" fmla="*/ 1592555 w 1905306"/>
                <a:gd name="connsiteY20" fmla="*/ 892385 h 1325731"/>
                <a:gd name="connsiteX21" fmla="*/ 1616409 w 1905306"/>
                <a:gd name="connsiteY21" fmla="*/ 876483 h 1325731"/>
                <a:gd name="connsiteX22" fmla="*/ 1664117 w 1905306"/>
                <a:gd name="connsiteY22" fmla="*/ 860580 h 1325731"/>
                <a:gd name="connsiteX23" fmla="*/ 1735679 w 1905306"/>
                <a:gd name="connsiteY23" fmla="*/ 836726 h 1325731"/>
                <a:gd name="connsiteX24" fmla="*/ 1759533 w 1905306"/>
                <a:gd name="connsiteY24" fmla="*/ 828775 h 1325731"/>
                <a:gd name="connsiteX25" fmla="*/ 1807241 w 1905306"/>
                <a:gd name="connsiteY25" fmla="*/ 796970 h 1325731"/>
                <a:gd name="connsiteX26" fmla="*/ 1854948 w 1905306"/>
                <a:gd name="connsiteY26" fmla="*/ 765165 h 1325731"/>
                <a:gd name="connsiteX27" fmla="*/ 1862900 w 1905306"/>
                <a:gd name="connsiteY27" fmla="*/ 741311 h 1325731"/>
                <a:gd name="connsiteX28" fmla="*/ 1894705 w 1905306"/>
                <a:gd name="connsiteY28" fmla="*/ 709505 h 1325731"/>
                <a:gd name="connsiteX29" fmla="*/ 1870851 w 1905306"/>
                <a:gd name="connsiteY29" fmla="*/ 614090 h 1325731"/>
                <a:gd name="connsiteX30" fmla="*/ 1846997 w 1905306"/>
                <a:gd name="connsiteY30" fmla="*/ 606138 h 1325731"/>
                <a:gd name="connsiteX31" fmla="*/ 1783387 w 1905306"/>
                <a:gd name="connsiteY31" fmla="*/ 550479 h 1325731"/>
                <a:gd name="connsiteX32" fmla="*/ 1759533 w 1905306"/>
                <a:gd name="connsiteY32" fmla="*/ 534577 h 1325731"/>
                <a:gd name="connsiteX33" fmla="*/ 1735679 w 1905306"/>
                <a:gd name="connsiteY33" fmla="*/ 518674 h 1325731"/>
                <a:gd name="connsiteX34" fmla="*/ 1648214 w 1905306"/>
                <a:gd name="connsiteY34" fmla="*/ 494820 h 1325731"/>
                <a:gd name="connsiteX35" fmla="*/ 1616409 w 1905306"/>
                <a:gd name="connsiteY35" fmla="*/ 486869 h 1325731"/>
                <a:gd name="connsiteX36" fmla="*/ 1544847 w 1905306"/>
                <a:gd name="connsiteY36" fmla="*/ 463015 h 1325731"/>
                <a:gd name="connsiteX37" fmla="*/ 1520994 w 1905306"/>
                <a:gd name="connsiteY37" fmla="*/ 455064 h 1325731"/>
                <a:gd name="connsiteX38" fmla="*/ 1473286 w 1905306"/>
                <a:gd name="connsiteY38" fmla="*/ 415307 h 1325731"/>
                <a:gd name="connsiteX39" fmla="*/ 1449432 w 1905306"/>
                <a:gd name="connsiteY39" fmla="*/ 407356 h 1325731"/>
                <a:gd name="connsiteX40" fmla="*/ 1401724 w 1905306"/>
                <a:gd name="connsiteY40" fmla="*/ 375551 h 1325731"/>
                <a:gd name="connsiteX41" fmla="*/ 1377870 w 1905306"/>
                <a:gd name="connsiteY41" fmla="*/ 367599 h 1325731"/>
                <a:gd name="connsiteX42" fmla="*/ 1354016 w 1905306"/>
                <a:gd name="connsiteY42" fmla="*/ 351697 h 1325731"/>
                <a:gd name="connsiteX43" fmla="*/ 1330162 w 1905306"/>
                <a:gd name="connsiteY43" fmla="*/ 343745 h 1325731"/>
                <a:gd name="connsiteX44" fmla="*/ 1306308 w 1905306"/>
                <a:gd name="connsiteY44" fmla="*/ 327843 h 1325731"/>
                <a:gd name="connsiteX45" fmla="*/ 1282454 w 1905306"/>
                <a:gd name="connsiteY45" fmla="*/ 303989 h 1325731"/>
                <a:gd name="connsiteX46" fmla="*/ 1234747 w 1905306"/>
                <a:gd name="connsiteY46" fmla="*/ 288086 h 1325731"/>
                <a:gd name="connsiteX47" fmla="*/ 1210893 w 1905306"/>
                <a:gd name="connsiteY47" fmla="*/ 280135 h 1325731"/>
                <a:gd name="connsiteX48" fmla="*/ 1139331 w 1905306"/>
                <a:gd name="connsiteY48" fmla="*/ 248330 h 1325731"/>
                <a:gd name="connsiteX49" fmla="*/ 1115477 w 1905306"/>
                <a:gd name="connsiteY49" fmla="*/ 240378 h 1325731"/>
                <a:gd name="connsiteX50" fmla="*/ 1091623 w 1905306"/>
                <a:gd name="connsiteY50" fmla="*/ 232427 h 1325731"/>
                <a:gd name="connsiteX51" fmla="*/ 1067769 w 1905306"/>
                <a:gd name="connsiteY51" fmla="*/ 216525 h 1325731"/>
                <a:gd name="connsiteX52" fmla="*/ 1043915 w 1905306"/>
                <a:gd name="connsiteY52" fmla="*/ 208573 h 1325731"/>
                <a:gd name="connsiteX53" fmla="*/ 972354 w 1905306"/>
                <a:gd name="connsiteY53" fmla="*/ 168817 h 1325731"/>
                <a:gd name="connsiteX54" fmla="*/ 948500 w 1905306"/>
                <a:gd name="connsiteY54" fmla="*/ 152914 h 1325731"/>
                <a:gd name="connsiteX55" fmla="*/ 868987 w 1905306"/>
                <a:gd name="connsiteY55" fmla="*/ 129060 h 1325731"/>
                <a:gd name="connsiteX56" fmla="*/ 797425 w 1905306"/>
                <a:gd name="connsiteY56" fmla="*/ 105206 h 1325731"/>
                <a:gd name="connsiteX57" fmla="*/ 725863 w 1905306"/>
                <a:gd name="connsiteY57" fmla="*/ 81352 h 1325731"/>
                <a:gd name="connsiteX58" fmla="*/ 702009 w 1905306"/>
                <a:gd name="connsiteY58" fmla="*/ 73401 h 1325731"/>
                <a:gd name="connsiteX59" fmla="*/ 654301 w 1905306"/>
                <a:gd name="connsiteY59" fmla="*/ 49547 h 1325731"/>
                <a:gd name="connsiteX60" fmla="*/ 630447 w 1905306"/>
                <a:gd name="connsiteY60" fmla="*/ 33645 h 1325731"/>
                <a:gd name="connsiteX61" fmla="*/ 582740 w 1905306"/>
                <a:gd name="connsiteY61" fmla="*/ 17742 h 1325731"/>
                <a:gd name="connsiteX62" fmla="*/ 558886 w 1905306"/>
                <a:gd name="connsiteY62" fmla="*/ 9791 h 1325731"/>
                <a:gd name="connsiteX63" fmla="*/ 535032 w 1905306"/>
                <a:gd name="connsiteY63" fmla="*/ 1839 h 1325731"/>
                <a:gd name="connsiteX64" fmla="*/ 399860 w 1905306"/>
                <a:gd name="connsiteY64" fmla="*/ 9791 h 1325731"/>
                <a:gd name="connsiteX65" fmla="*/ 391908 w 1905306"/>
                <a:gd name="connsiteY65" fmla="*/ 33645 h 1325731"/>
                <a:gd name="connsiteX66" fmla="*/ 407811 w 1905306"/>
                <a:gd name="connsiteY66" fmla="*/ 781067 h 1325731"/>
                <a:gd name="connsiteX67" fmla="*/ 423714 w 1905306"/>
                <a:gd name="connsiteY67" fmla="*/ 932142 h 1325731"/>
                <a:gd name="connsiteX68" fmla="*/ 439616 w 1905306"/>
                <a:gd name="connsiteY68" fmla="*/ 979850 h 1325731"/>
                <a:gd name="connsiteX69" fmla="*/ 741766 w 1905306"/>
                <a:gd name="connsiteY69" fmla="*/ 995753 h 1325731"/>
                <a:gd name="connsiteX70" fmla="*/ 383956 w 1905306"/>
                <a:gd name="connsiteY70" fmla="*/ 1146828 h 1325731"/>
                <a:gd name="connsiteX71" fmla="*/ 173249 w 1905306"/>
                <a:gd name="connsiteY71" fmla="*/ 1325731 h 1325731"/>
                <a:gd name="connsiteX0" fmla="*/ 415762 w 1905306"/>
                <a:gd name="connsiteY0" fmla="*/ 1297901 h 1325731"/>
                <a:gd name="connsiteX1" fmla="*/ 638399 w 1905306"/>
                <a:gd name="connsiteY1" fmla="*/ 1234290 h 1325731"/>
                <a:gd name="connsiteX2" fmla="*/ 813327 w 1905306"/>
                <a:gd name="connsiteY2" fmla="*/ 1186584 h 1325731"/>
                <a:gd name="connsiteX3" fmla="*/ 861035 w 1905306"/>
                <a:gd name="connsiteY3" fmla="*/ 1170681 h 1325731"/>
                <a:gd name="connsiteX4" fmla="*/ 884889 w 1905306"/>
                <a:gd name="connsiteY4" fmla="*/ 1162730 h 1325731"/>
                <a:gd name="connsiteX5" fmla="*/ 908743 w 1905306"/>
                <a:gd name="connsiteY5" fmla="*/ 1154778 h 1325731"/>
                <a:gd name="connsiteX6" fmla="*/ 996207 w 1905306"/>
                <a:gd name="connsiteY6" fmla="*/ 1138876 h 1325731"/>
                <a:gd name="connsiteX7" fmla="*/ 1043915 w 1905306"/>
                <a:gd name="connsiteY7" fmla="*/ 1122973 h 1325731"/>
                <a:gd name="connsiteX8" fmla="*/ 1115477 w 1905306"/>
                <a:gd name="connsiteY8" fmla="*/ 1083217 h 1325731"/>
                <a:gd name="connsiteX9" fmla="*/ 1147282 w 1905306"/>
                <a:gd name="connsiteY9" fmla="*/ 1075265 h 1325731"/>
                <a:gd name="connsiteX10" fmla="*/ 1171136 w 1905306"/>
                <a:gd name="connsiteY10" fmla="*/ 1067314 h 1325731"/>
                <a:gd name="connsiteX11" fmla="*/ 1210893 w 1905306"/>
                <a:gd name="connsiteY11" fmla="*/ 1059363 h 1325731"/>
                <a:gd name="connsiteX12" fmla="*/ 1258601 w 1905306"/>
                <a:gd name="connsiteY12" fmla="*/ 1051411 h 1325731"/>
                <a:gd name="connsiteX13" fmla="*/ 1306308 w 1905306"/>
                <a:gd name="connsiteY13" fmla="*/ 1035509 h 1325731"/>
                <a:gd name="connsiteX14" fmla="*/ 1354016 w 1905306"/>
                <a:gd name="connsiteY14" fmla="*/ 1019606 h 1325731"/>
                <a:gd name="connsiteX15" fmla="*/ 1425578 w 1905306"/>
                <a:gd name="connsiteY15" fmla="*/ 979850 h 1325731"/>
                <a:gd name="connsiteX16" fmla="*/ 1449432 w 1905306"/>
                <a:gd name="connsiteY16" fmla="*/ 963947 h 1325731"/>
                <a:gd name="connsiteX17" fmla="*/ 1497140 w 1905306"/>
                <a:gd name="connsiteY17" fmla="*/ 948045 h 1325731"/>
                <a:gd name="connsiteX18" fmla="*/ 1520994 w 1905306"/>
                <a:gd name="connsiteY18" fmla="*/ 932142 h 1325731"/>
                <a:gd name="connsiteX19" fmla="*/ 1544847 w 1905306"/>
                <a:gd name="connsiteY19" fmla="*/ 924191 h 1325731"/>
                <a:gd name="connsiteX20" fmla="*/ 1592555 w 1905306"/>
                <a:gd name="connsiteY20" fmla="*/ 892385 h 1325731"/>
                <a:gd name="connsiteX21" fmla="*/ 1616409 w 1905306"/>
                <a:gd name="connsiteY21" fmla="*/ 876483 h 1325731"/>
                <a:gd name="connsiteX22" fmla="*/ 1664117 w 1905306"/>
                <a:gd name="connsiteY22" fmla="*/ 860580 h 1325731"/>
                <a:gd name="connsiteX23" fmla="*/ 1735679 w 1905306"/>
                <a:gd name="connsiteY23" fmla="*/ 836726 h 1325731"/>
                <a:gd name="connsiteX24" fmla="*/ 1759533 w 1905306"/>
                <a:gd name="connsiteY24" fmla="*/ 828775 h 1325731"/>
                <a:gd name="connsiteX25" fmla="*/ 1807241 w 1905306"/>
                <a:gd name="connsiteY25" fmla="*/ 796970 h 1325731"/>
                <a:gd name="connsiteX26" fmla="*/ 1854948 w 1905306"/>
                <a:gd name="connsiteY26" fmla="*/ 765165 h 1325731"/>
                <a:gd name="connsiteX27" fmla="*/ 1862900 w 1905306"/>
                <a:gd name="connsiteY27" fmla="*/ 741311 h 1325731"/>
                <a:gd name="connsiteX28" fmla="*/ 1894705 w 1905306"/>
                <a:gd name="connsiteY28" fmla="*/ 709505 h 1325731"/>
                <a:gd name="connsiteX29" fmla="*/ 1870851 w 1905306"/>
                <a:gd name="connsiteY29" fmla="*/ 614090 h 1325731"/>
                <a:gd name="connsiteX30" fmla="*/ 1846997 w 1905306"/>
                <a:gd name="connsiteY30" fmla="*/ 606138 h 1325731"/>
                <a:gd name="connsiteX31" fmla="*/ 1783387 w 1905306"/>
                <a:gd name="connsiteY31" fmla="*/ 550479 h 1325731"/>
                <a:gd name="connsiteX32" fmla="*/ 1759533 w 1905306"/>
                <a:gd name="connsiteY32" fmla="*/ 534577 h 1325731"/>
                <a:gd name="connsiteX33" fmla="*/ 1735679 w 1905306"/>
                <a:gd name="connsiteY33" fmla="*/ 518674 h 1325731"/>
                <a:gd name="connsiteX34" fmla="*/ 1648214 w 1905306"/>
                <a:gd name="connsiteY34" fmla="*/ 494820 h 1325731"/>
                <a:gd name="connsiteX35" fmla="*/ 1616409 w 1905306"/>
                <a:gd name="connsiteY35" fmla="*/ 486869 h 1325731"/>
                <a:gd name="connsiteX36" fmla="*/ 1544847 w 1905306"/>
                <a:gd name="connsiteY36" fmla="*/ 463015 h 1325731"/>
                <a:gd name="connsiteX37" fmla="*/ 1520994 w 1905306"/>
                <a:gd name="connsiteY37" fmla="*/ 455064 h 1325731"/>
                <a:gd name="connsiteX38" fmla="*/ 1473286 w 1905306"/>
                <a:gd name="connsiteY38" fmla="*/ 415307 h 1325731"/>
                <a:gd name="connsiteX39" fmla="*/ 1449432 w 1905306"/>
                <a:gd name="connsiteY39" fmla="*/ 407356 h 1325731"/>
                <a:gd name="connsiteX40" fmla="*/ 1401724 w 1905306"/>
                <a:gd name="connsiteY40" fmla="*/ 375551 h 1325731"/>
                <a:gd name="connsiteX41" fmla="*/ 1377870 w 1905306"/>
                <a:gd name="connsiteY41" fmla="*/ 367599 h 1325731"/>
                <a:gd name="connsiteX42" fmla="*/ 1354016 w 1905306"/>
                <a:gd name="connsiteY42" fmla="*/ 351697 h 1325731"/>
                <a:gd name="connsiteX43" fmla="*/ 1330162 w 1905306"/>
                <a:gd name="connsiteY43" fmla="*/ 343745 h 1325731"/>
                <a:gd name="connsiteX44" fmla="*/ 1306308 w 1905306"/>
                <a:gd name="connsiteY44" fmla="*/ 327843 h 1325731"/>
                <a:gd name="connsiteX45" fmla="*/ 1282454 w 1905306"/>
                <a:gd name="connsiteY45" fmla="*/ 303989 h 1325731"/>
                <a:gd name="connsiteX46" fmla="*/ 1234747 w 1905306"/>
                <a:gd name="connsiteY46" fmla="*/ 288086 h 1325731"/>
                <a:gd name="connsiteX47" fmla="*/ 1210893 w 1905306"/>
                <a:gd name="connsiteY47" fmla="*/ 280135 h 1325731"/>
                <a:gd name="connsiteX48" fmla="*/ 1139331 w 1905306"/>
                <a:gd name="connsiteY48" fmla="*/ 248330 h 1325731"/>
                <a:gd name="connsiteX49" fmla="*/ 1115477 w 1905306"/>
                <a:gd name="connsiteY49" fmla="*/ 240378 h 1325731"/>
                <a:gd name="connsiteX50" fmla="*/ 1091623 w 1905306"/>
                <a:gd name="connsiteY50" fmla="*/ 232427 h 1325731"/>
                <a:gd name="connsiteX51" fmla="*/ 1067769 w 1905306"/>
                <a:gd name="connsiteY51" fmla="*/ 216525 h 1325731"/>
                <a:gd name="connsiteX52" fmla="*/ 1043915 w 1905306"/>
                <a:gd name="connsiteY52" fmla="*/ 208573 h 1325731"/>
                <a:gd name="connsiteX53" fmla="*/ 972354 w 1905306"/>
                <a:gd name="connsiteY53" fmla="*/ 168817 h 1325731"/>
                <a:gd name="connsiteX54" fmla="*/ 948500 w 1905306"/>
                <a:gd name="connsiteY54" fmla="*/ 152914 h 1325731"/>
                <a:gd name="connsiteX55" fmla="*/ 868987 w 1905306"/>
                <a:gd name="connsiteY55" fmla="*/ 129060 h 1325731"/>
                <a:gd name="connsiteX56" fmla="*/ 797425 w 1905306"/>
                <a:gd name="connsiteY56" fmla="*/ 105206 h 1325731"/>
                <a:gd name="connsiteX57" fmla="*/ 725863 w 1905306"/>
                <a:gd name="connsiteY57" fmla="*/ 81352 h 1325731"/>
                <a:gd name="connsiteX58" fmla="*/ 702009 w 1905306"/>
                <a:gd name="connsiteY58" fmla="*/ 73401 h 1325731"/>
                <a:gd name="connsiteX59" fmla="*/ 654301 w 1905306"/>
                <a:gd name="connsiteY59" fmla="*/ 49547 h 1325731"/>
                <a:gd name="connsiteX60" fmla="*/ 630447 w 1905306"/>
                <a:gd name="connsiteY60" fmla="*/ 33645 h 1325731"/>
                <a:gd name="connsiteX61" fmla="*/ 582740 w 1905306"/>
                <a:gd name="connsiteY61" fmla="*/ 17742 h 1325731"/>
                <a:gd name="connsiteX62" fmla="*/ 558886 w 1905306"/>
                <a:gd name="connsiteY62" fmla="*/ 9791 h 1325731"/>
                <a:gd name="connsiteX63" fmla="*/ 535032 w 1905306"/>
                <a:gd name="connsiteY63" fmla="*/ 1839 h 1325731"/>
                <a:gd name="connsiteX64" fmla="*/ 399860 w 1905306"/>
                <a:gd name="connsiteY64" fmla="*/ 9791 h 1325731"/>
                <a:gd name="connsiteX65" fmla="*/ 391908 w 1905306"/>
                <a:gd name="connsiteY65" fmla="*/ 33645 h 1325731"/>
                <a:gd name="connsiteX66" fmla="*/ 407811 w 1905306"/>
                <a:gd name="connsiteY66" fmla="*/ 781067 h 1325731"/>
                <a:gd name="connsiteX67" fmla="*/ 423714 w 1905306"/>
                <a:gd name="connsiteY67" fmla="*/ 932142 h 1325731"/>
                <a:gd name="connsiteX68" fmla="*/ 439616 w 1905306"/>
                <a:gd name="connsiteY68" fmla="*/ 979850 h 1325731"/>
                <a:gd name="connsiteX69" fmla="*/ 741766 w 1905306"/>
                <a:gd name="connsiteY69" fmla="*/ 995753 h 1325731"/>
                <a:gd name="connsiteX70" fmla="*/ 383956 w 1905306"/>
                <a:gd name="connsiteY70" fmla="*/ 1146828 h 1325731"/>
                <a:gd name="connsiteX71" fmla="*/ 173249 w 1905306"/>
                <a:gd name="connsiteY71" fmla="*/ 1325731 h 1325731"/>
                <a:gd name="connsiteX0" fmla="*/ 415762 w 1905306"/>
                <a:gd name="connsiteY0" fmla="*/ 1297901 h 1325731"/>
                <a:gd name="connsiteX1" fmla="*/ 638399 w 1905306"/>
                <a:gd name="connsiteY1" fmla="*/ 1234290 h 1325731"/>
                <a:gd name="connsiteX2" fmla="*/ 813327 w 1905306"/>
                <a:gd name="connsiteY2" fmla="*/ 1186584 h 1325731"/>
                <a:gd name="connsiteX3" fmla="*/ 861035 w 1905306"/>
                <a:gd name="connsiteY3" fmla="*/ 1170681 h 1325731"/>
                <a:gd name="connsiteX4" fmla="*/ 884889 w 1905306"/>
                <a:gd name="connsiteY4" fmla="*/ 1162730 h 1325731"/>
                <a:gd name="connsiteX5" fmla="*/ 908743 w 1905306"/>
                <a:gd name="connsiteY5" fmla="*/ 1154778 h 1325731"/>
                <a:gd name="connsiteX6" fmla="*/ 996207 w 1905306"/>
                <a:gd name="connsiteY6" fmla="*/ 1138876 h 1325731"/>
                <a:gd name="connsiteX7" fmla="*/ 1043915 w 1905306"/>
                <a:gd name="connsiteY7" fmla="*/ 1122973 h 1325731"/>
                <a:gd name="connsiteX8" fmla="*/ 1115477 w 1905306"/>
                <a:gd name="connsiteY8" fmla="*/ 1083217 h 1325731"/>
                <a:gd name="connsiteX9" fmla="*/ 1147282 w 1905306"/>
                <a:gd name="connsiteY9" fmla="*/ 1075265 h 1325731"/>
                <a:gd name="connsiteX10" fmla="*/ 1171136 w 1905306"/>
                <a:gd name="connsiteY10" fmla="*/ 1067314 h 1325731"/>
                <a:gd name="connsiteX11" fmla="*/ 1210893 w 1905306"/>
                <a:gd name="connsiteY11" fmla="*/ 1059363 h 1325731"/>
                <a:gd name="connsiteX12" fmla="*/ 1258601 w 1905306"/>
                <a:gd name="connsiteY12" fmla="*/ 1051411 h 1325731"/>
                <a:gd name="connsiteX13" fmla="*/ 1306308 w 1905306"/>
                <a:gd name="connsiteY13" fmla="*/ 1035509 h 1325731"/>
                <a:gd name="connsiteX14" fmla="*/ 1354016 w 1905306"/>
                <a:gd name="connsiteY14" fmla="*/ 1019606 h 1325731"/>
                <a:gd name="connsiteX15" fmla="*/ 1425578 w 1905306"/>
                <a:gd name="connsiteY15" fmla="*/ 979850 h 1325731"/>
                <a:gd name="connsiteX16" fmla="*/ 1449432 w 1905306"/>
                <a:gd name="connsiteY16" fmla="*/ 963947 h 1325731"/>
                <a:gd name="connsiteX17" fmla="*/ 1497140 w 1905306"/>
                <a:gd name="connsiteY17" fmla="*/ 948045 h 1325731"/>
                <a:gd name="connsiteX18" fmla="*/ 1520994 w 1905306"/>
                <a:gd name="connsiteY18" fmla="*/ 932142 h 1325731"/>
                <a:gd name="connsiteX19" fmla="*/ 1544847 w 1905306"/>
                <a:gd name="connsiteY19" fmla="*/ 924191 h 1325731"/>
                <a:gd name="connsiteX20" fmla="*/ 1592555 w 1905306"/>
                <a:gd name="connsiteY20" fmla="*/ 892385 h 1325731"/>
                <a:gd name="connsiteX21" fmla="*/ 1616409 w 1905306"/>
                <a:gd name="connsiteY21" fmla="*/ 876483 h 1325731"/>
                <a:gd name="connsiteX22" fmla="*/ 1664117 w 1905306"/>
                <a:gd name="connsiteY22" fmla="*/ 860580 h 1325731"/>
                <a:gd name="connsiteX23" fmla="*/ 1735679 w 1905306"/>
                <a:gd name="connsiteY23" fmla="*/ 836726 h 1325731"/>
                <a:gd name="connsiteX24" fmla="*/ 1759533 w 1905306"/>
                <a:gd name="connsiteY24" fmla="*/ 828775 h 1325731"/>
                <a:gd name="connsiteX25" fmla="*/ 1807241 w 1905306"/>
                <a:gd name="connsiteY25" fmla="*/ 796970 h 1325731"/>
                <a:gd name="connsiteX26" fmla="*/ 1854948 w 1905306"/>
                <a:gd name="connsiteY26" fmla="*/ 765165 h 1325731"/>
                <a:gd name="connsiteX27" fmla="*/ 1862900 w 1905306"/>
                <a:gd name="connsiteY27" fmla="*/ 741311 h 1325731"/>
                <a:gd name="connsiteX28" fmla="*/ 1894705 w 1905306"/>
                <a:gd name="connsiteY28" fmla="*/ 709505 h 1325731"/>
                <a:gd name="connsiteX29" fmla="*/ 1870851 w 1905306"/>
                <a:gd name="connsiteY29" fmla="*/ 614090 h 1325731"/>
                <a:gd name="connsiteX30" fmla="*/ 1846997 w 1905306"/>
                <a:gd name="connsiteY30" fmla="*/ 606138 h 1325731"/>
                <a:gd name="connsiteX31" fmla="*/ 1783387 w 1905306"/>
                <a:gd name="connsiteY31" fmla="*/ 550479 h 1325731"/>
                <a:gd name="connsiteX32" fmla="*/ 1759533 w 1905306"/>
                <a:gd name="connsiteY32" fmla="*/ 534577 h 1325731"/>
                <a:gd name="connsiteX33" fmla="*/ 1735679 w 1905306"/>
                <a:gd name="connsiteY33" fmla="*/ 518674 h 1325731"/>
                <a:gd name="connsiteX34" fmla="*/ 1648214 w 1905306"/>
                <a:gd name="connsiteY34" fmla="*/ 494820 h 1325731"/>
                <a:gd name="connsiteX35" fmla="*/ 1616409 w 1905306"/>
                <a:gd name="connsiteY35" fmla="*/ 486869 h 1325731"/>
                <a:gd name="connsiteX36" fmla="*/ 1544847 w 1905306"/>
                <a:gd name="connsiteY36" fmla="*/ 463015 h 1325731"/>
                <a:gd name="connsiteX37" fmla="*/ 1520994 w 1905306"/>
                <a:gd name="connsiteY37" fmla="*/ 455064 h 1325731"/>
                <a:gd name="connsiteX38" fmla="*/ 1473286 w 1905306"/>
                <a:gd name="connsiteY38" fmla="*/ 415307 h 1325731"/>
                <a:gd name="connsiteX39" fmla="*/ 1449432 w 1905306"/>
                <a:gd name="connsiteY39" fmla="*/ 407356 h 1325731"/>
                <a:gd name="connsiteX40" fmla="*/ 1401724 w 1905306"/>
                <a:gd name="connsiteY40" fmla="*/ 375551 h 1325731"/>
                <a:gd name="connsiteX41" fmla="*/ 1377870 w 1905306"/>
                <a:gd name="connsiteY41" fmla="*/ 367599 h 1325731"/>
                <a:gd name="connsiteX42" fmla="*/ 1354016 w 1905306"/>
                <a:gd name="connsiteY42" fmla="*/ 351697 h 1325731"/>
                <a:gd name="connsiteX43" fmla="*/ 1330162 w 1905306"/>
                <a:gd name="connsiteY43" fmla="*/ 343745 h 1325731"/>
                <a:gd name="connsiteX44" fmla="*/ 1306308 w 1905306"/>
                <a:gd name="connsiteY44" fmla="*/ 327843 h 1325731"/>
                <a:gd name="connsiteX45" fmla="*/ 1282454 w 1905306"/>
                <a:gd name="connsiteY45" fmla="*/ 303989 h 1325731"/>
                <a:gd name="connsiteX46" fmla="*/ 1234747 w 1905306"/>
                <a:gd name="connsiteY46" fmla="*/ 288086 h 1325731"/>
                <a:gd name="connsiteX47" fmla="*/ 1210893 w 1905306"/>
                <a:gd name="connsiteY47" fmla="*/ 280135 h 1325731"/>
                <a:gd name="connsiteX48" fmla="*/ 1139331 w 1905306"/>
                <a:gd name="connsiteY48" fmla="*/ 248330 h 1325731"/>
                <a:gd name="connsiteX49" fmla="*/ 1115477 w 1905306"/>
                <a:gd name="connsiteY49" fmla="*/ 240378 h 1325731"/>
                <a:gd name="connsiteX50" fmla="*/ 1091623 w 1905306"/>
                <a:gd name="connsiteY50" fmla="*/ 232427 h 1325731"/>
                <a:gd name="connsiteX51" fmla="*/ 1067769 w 1905306"/>
                <a:gd name="connsiteY51" fmla="*/ 216525 h 1325731"/>
                <a:gd name="connsiteX52" fmla="*/ 1043915 w 1905306"/>
                <a:gd name="connsiteY52" fmla="*/ 208573 h 1325731"/>
                <a:gd name="connsiteX53" fmla="*/ 972354 w 1905306"/>
                <a:gd name="connsiteY53" fmla="*/ 168817 h 1325731"/>
                <a:gd name="connsiteX54" fmla="*/ 948500 w 1905306"/>
                <a:gd name="connsiteY54" fmla="*/ 152914 h 1325731"/>
                <a:gd name="connsiteX55" fmla="*/ 868987 w 1905306"/>
                <a:gd name="connsiteY55" fmla="*/ 129060 h 1325731"/>
                <a:gd name="connsiteX56" fmla="*/ 797425 w 1905306"/>
                <a:gd name="connsiteY56" fmla="*/ 105206 h 1325731"/>
                <a:gd name="connsiteX57" fmla="*/ 725863 w 1905306"/>
                <a:gd name="connsiteY57" fmla="*/ 81352 h 1325731"/>
                <a:gd name="connsiteX58" fmla="*/ 702009 w 1905306"/>
                <a:gd name="connsiteY58" fmla="*/ 73401 h 1325731"/>
                <a:gd name="connsiteX59" fmla="*/ 654301 w 1905306"/>
                <a:gd name="connsiteY59" fmla="*/ 49547 h 1325731"/>
                <a:gd name="connsiteX60" fmla="*/ 630447 w 1905306"/>
                <a:gd name="connsiteY60" fmla="*/ 33645 h 1325731"/>
                <a:gd name="connsiteX61" fmla="*/ 582740 w 1905306"/>
                <a:gd name="connsiteY61" fmla="*/ 17742 h 1325731"/>
                <a:gd name="connsiteX62" fmla="*/ 558886 w 1905306"/>
                <a:gd name="connsiteY62" fmla="*/ 9791 h 1325731"/>
                <a:gd name="connsiteX63" fmla="*/ 535032 w 1905306"/>
                <a:gd name="connsiteY63" fmla="*/ 1839 h 1325731"/>
                <a:gd name="connsiteX64" fmla="*/ 399860 w 1905306"/>
                <a:gd name="connsiteY64" fmla="*/ 9791 h 1325731"/>
                <a:gd name="connsiteX65" fmla="*/ 391908 w 1905306"/>
                <a:gd name="connsiteY65" fmla="*/ 33645 h 1325731"/>
                <a:gd name="connsiteX66" fmla="*/ 407811 w 1905306"/>
                <a:gd name="connsiteY66" fmla="*/ 781067 h 1325731"/>
                <a:gd name="connsiteX67" fmla="*/ 423714 w 1905306"/>
                <a:gd name="connsiteY67" fmla="*/ 932142 h 1325731"/>
                <a:gd name="connsiteX68" fmla="*/ 439616 w 1905306"/>
                <a:gd name="connsiteY68" fmla="*/ 979850 h 1325731"/>
                <a:gd name="connsiteX69" fmla="*/ 741766 w 1905306"/>
                <a:gd name="connsiteY69" fmla="*/ 995753 h 1325731"/>
                <a:gd name="connsiteX70" fmla="*/ 383956 w 1905306"/>
                <a:gd name="connsiteY70" fmla="*/ 1146828 h 1325731"/>
                <a:gd name="connsiteX71" fmla="*/ 173249 w 1905306"/>
                <a:gd name="connsiteY71" fmla="*/ 1325731 h 1325731"/>
                <a:gd name="connsiteX0" fmla="*/ 415762 w 1905306"/>
                <a:gd name="connsiteY0" fmla="*/ 1297901 h 1325731"/>
                <a:gd name="connsiteX1" fmla="*/ 638399 w 1905306"/>
                <a:gd name="connsiteY1" fmla="*/ 1234290 h 1325731"/>
                <a:gd name="connsiteX2" fmla="*/ 813327 w 1905306"/>
                <a:gd name="connsiteY2" fmla="*/ 1186584 h 1325731"/>
                <a:gd name="connsiteX3" fmla="*/ 861035 w 1905306"/>
                <a:gd name="connsiteY3" fmla="*/ 1170681 h 1325731"/>
                <a:gd name="connsiteX4" fmla="*/ 884889 w 1905306"/>
                <a:gd name="connsiteY4" fmla="*/ 1162730 h 1325731"/>
                <a:gd name="connsiteX5" fmla="*/ 908743 w 1905306"/>
                <a:gd name="connsiteY5" fmla="*/ 1154778 h 1325731"/>
                <a:gd name="connsiteX6" fmla="*/ 996207 w 1905306"/>
                <a:gd name="connsiteY6" fmla="*/ 1138876 h 1325731"/>
                <a:gd name="connsiteX7" fmla="*/ 1043915 w 1905306"/>
                <a:gd name="connsiteY7" fmla="*/ 1122973 h 1325731"/>
                <a:gd name="connsiteX8" fmla="*/ 1115477 w 1905306"/>
                <a:gd name="connsiteY8" fmla="*/ 1083217 h 1325731"/>
                <a:gd name="connsiteX9" fmla="*/ 1147282 w 1905306"/>
                <a:gd name="connsiteY9" fmla="*/ 1075265 h 1325731"/>
                <a:gd name="connsiteX10" fmla="*/ 1171136 w 1905306"/>
                <a:gd name="connsiteY10" fmla="*/ 1067314 h 1325731"/>
                <a:gd name="connsiteX11" fmla="*/ 1210893 w 1905306"/>
                <a:gd name="connsiteY11" fmla="*/ 1059363 h 1325731"/>
                <a:gd name="connsiteX12" fmla="*/ 1258601 w 1905306"/>
                <a:gd name="connsiteY12" fmla="*/ 1051411 h 1325731"/>
                <a:gd name="connsiteX13" fmla="*/ 1306308 w 1905306"/>
                <a:gd name="connsiteY13" fmla="*/ 1035509 h 1325731"/>
                <a:gd name="connsiteX14" fmla="*/ 1354016 w 1905306"/>
                <a:gd name="connsiteY14" fmla="*/ 1019606 h 1325731"/>
                <a:gd name="connsiteX15" fmla="*/ 1425578 w 1905306"/>
                <a:gd name="connsiteY15" fmla="*/ 979850 h 1325731"/>
                <a:gd name="connsiteX16" fmla="*/ 1449432 w 1905306"/>
                <a:gd name="connsiteY16" fmla="*/ 963947 h 1325731"/>
                <a:gd name="connsiteX17" fmla="*/ 1497140 w 1905306"/>
                <a:gd name="connsiteY17" fmla="*/ 948045 h 1325731"/>
                <a:gd name="connsiteX18" fmla="*/ 1520994 w 1905306"/>
                <a:gd name="connsiteY18" fmla="*/ 932142 h 1325731"/>
                <a:gd name="connsiteX19" fmla="*/ 1544847 w 1905306"/>
                <a:gd name="connsiteY19" fmla="*/ 924191 h 1325731"/>
                <a:gd name="connsiteX20" fmla="*/ 1592555 w 1905306"/>
                <a:gd name="connsiteY20" fmla="*/ 892385 h 1325731"/>
                <a:gd name="connsiteX21" fmla="*/ 1616409 w 1905306"/>
                <a:gd name="connsiteY21" fmla="*/ 876483 h 1325731"/>
                <a:gd name="connsiteX22" fmla="*/ 1664117 w 1905306"/>
                <a:gd name="connsiteY22" fmla="*/ 860580 h 1325731"/>
                <a:gd name="connsiteX23" fmla="*/ 1735679 w 1905306"/>
                <a:gd name="connsiteY23" fmla="*/ 836726 h 1325731"/>
                <a:gd name="connsiteX24" fmla="*/ 1759533 w 1905306"/>
                <a:gd name="connsiteY24" fmla="*/ 828775 h 1325731"/>
                <a:gd name="connsiteX25" fmla="*/ 1807241 w 1905306"/>
                <a:gd name="connsiteY25" fmla="*/ 796970 h 1325731"/>
                <a:gd name="connsiteX26" fmla="*/ 1854948 w 1905306"/>
                <a:gd name="connsiteY26" fmla="*/ 765165 h 1325731"/>
                <a:gd name="connsiteX27" fmla="*/ 1862900 w 1905306"/>
                <a:gd name="connsiteY27" fmla="*/ 741311 h 1325731"/>
                <a:gd name="connsiteX28" fmla="*/ 1894705 w 1905306"/>
                <a:gd name="connsiteY28" fmla="*/ 709505 h 1325731"/>
                <a:gd name="connsiteX29" fmla="*/ 1870851 w 1905306"/>
                <a:gd name="connsiteY29" fmla="*/ 614090 h 1325731"/>
                <a:gd name="connsiteX30" fmla="*/ 1846997 w 1905306"/>
                <a:gd name="connsiteY30" fmla="*/ 606138 h 1325731"/>
                <a:gd name="connsiteX31" fmla="*/ 1783387 w 1905306"/>
                <a:gd name="connsiteY31" fmla="*/ 550479 h 1325731"/>
                <a:gd name="connsiteX32" fmla="*/ 1759533 w 1905306"/>
                <a:gd name="connsiteY32" fmla="*/ 534577 h 1325731"/>
                <a:gd name="connsiteX33" fmla="*/ 1735679 w 1905306"/>
                <a:gd name="connsiteY33" fmla="*/ 518674 h 1325731"/>
                <a:gd name="connsiteX34" fmla="*/ 1648214 w 1905306"/>
                <a:gd name="connsiteY34" fmla="*/ 494820 h 1325731"/>
                <a:gd name="connsiteX35" fmla="*/ 1616409 w 1905306"/>
                <a:gd name="connsiteY35" fmla="*/ 486869 h 1325731"/>
                <a:gd name="connsiteX36" fmla="*/ 1544847 w 1905306"/>
                <a:gd name="connsiteY36" fmla="*/ 463015 h 1325731"/>
                <a:gd name="connsiteX37" fmla="*/ 1520994 w 1905306"/>
                <a:gd name="connsiteY37" fmla="*/ 455064 h 1325731"/>
                <a:gd name="connsiteX38" fmla="*/ 1473286 w 1905306"/>
                <a:gd name="connsiteY38" fmla="*/ 415307 h 1325731"/>
                <a:gd name="connsiteX39" fmla="*/ 1449432 w 1905306"/>
                <a:gd name="connsiteY39" fmla="*/ 407356 h 1325731"/>
                <a:gd name="connsiteX40" fmla="*/ 1401724 w 1905306"/>
                <a:gd name="connsiteY40" fmla="*/ 375551 h 1325731"/>
                <a:gd name="connsiteX41" fmla="*/ 1377870 w 1905306"/>
                <a:gd name="connsiteY41" fmla="*/ 367599 h 1325731"/>
                <a:gd name="connsiteX42" fmla="*/ 1354016 w 1905306"/>
                <a:gd name="connsiteY42" fmla="*/ 351697 h 1325731"/>
                <a:gd name="connsiteX43" fmla="*/ 1330162 w 1905306"/>
                <a:gd name="connsiteY43" fmla="*/ 343745 h 1325731"/>
                <a:gd name="connsiteX44" fmla="*/ 1306308 w 1905306"/>
                <a:gd name="connsiteY44" fmla="*/ 327843 h 1325731"/>
                <a:gd name="connsiteX45" fmla="*/ 1282454 w 1905306"/>
                <a:gd name="connsiteY45" fmla="*/ 303989 h 1325731"/>
                <a:gd name="connsiteX46" fmla="*/ 1234747 w 1905306"/>
                <a:gd name="connsiteY46" fmla="*/ 288086 h 1325731"/>
                <a:gd name="connsiteX47" fmla="*/ 1210893 w 1905306"/>
                <a:gd name="connsiteY47" fmla="*/ 280135 h 1325731"/>
                <a:gd name="connsiteX48" fmla="*/ 1139331 w 1905306"/>
                <a:gd name="connsiteY48" fmla="*/ 248330 h 1325731"/>
                <a:gd name="connsiteX49" fmla="*/ 1115477 w 1905306"/>
                <a:gd name="connsiteY49" fmla="*/ 240378 h 1325731"/>
                <a:gd name="connsiteX50" fmla="*/ 1091623 w 1905306"/>
                <a:gd name="connsiteY50" fmla="*/ 232427 h 1325731"/>
                <a:gd name="connsiteX51" fmla="*/ 1067769 w 1905306"/>
                <a:gd name="connsiteY51" fmla="*/ 216525 h 1325731"/>
                <a:gd name="connsiteX52" fmla="*/ 1043915 w 1905306"/>
                <a:gd name="connsiteY52" fmla="*/ 208573 h 1325731"/>
                <a:gd name="connsiteX53" fmla="*/ 972354 w 1905306"/>
                <a:gd name="connsiteY53" fmla="*/ 168817 h 1325731"/>
                <a:gd name="connsiteX54" fmla="*/ 948500 w 1905306"/>
                <a:gd name="connsiteY54" fmla="*/ 152914 h 1325731"/>
                <a:gd name="connsiteX55" fmla="*/ 868987 w 1905306"/>
                <a:gd name="connsiteY55" fmla="*/ 129060 h 1325731"/>
                <a:gd name="connsiteX56" fmla="*/ 797425 w 1905306"/>
                <a:gd name="connsiteY56" fmla="*/ 105206 h 1325731"/>
                <a:gd name="connsiteX57" fmla="*/ 725863 w 1905306"/>
                <a:gd name="connsiteY57" fmla="*/ 81352 h 1325731"/>
                <a:gd name="connsiteX58" fmla="*/ 702009 w 1905306"/>
                <a:gd name="connsiteY58" fmla="*/ 73401 h 1325731"/>
                <a:gd name="connsiteX59" fmla="*/ 654301 w 1905306"/>
                <a:gd name="connsiteY59" fmla="*/ 49547 h 1325731"/>
                <a:gd name="connsiteX60" fmla="*/ 630447 w 1905306"/>
                <a:gd name="connsiteY60" fmla="*/ 33645 h 1325731"/>
                <a:gd name="connsiteX61" fmla="*/ 582740 w 1905306"/>
                <a:gd name="connsiteY61" fmla="*/ 17742 h 1325731"/>
                <a:gd name="connsiteX62" fmla="*/ 558886 w 1905306"/>
                <a:gd name="connsiteY62" fmla="*/ 9791 h 1325731"/>
                <a:gd name="connsiteX63" fmla="*/ 535032 w 1905306"/>
                <a:gd name="connsiteY63" fmla="*/ 1839 h 1325731"/>
                <a:gd name="connsiteX64" fmla="*/ 447361 w 1905306"/>
                <a:gd name="connsiteY64" fmla="*/ 9791 h 1325731"/>
                <a:gd name="connsiteX65" fmla="*/ 391908 w 1905306"/>
                <a:gd name="connsiteY65" fmla="*/ 33645 h 1325731"/>
                <a:gd name="connsiteX66" fmla="*/ 407811 w 1905306"/>
                <a:gd name="connsiteY66" fmla="*/ 781067 h 1325731"/>
                <a:gd name="connsiteX67" fmla="*/ 423714 w 1905306"/>
                <a:gd name="connsiteY67" fmla="*/ 932142 h 1325731"/>
                <a:gd name="connsiteX68" fmla="*/ 439616 w 1905306"/>
                <a:gd name="connsiteY68" fmla="*/ 979850 h 1325731"/>
                <a:gd name="connsiteX69" fmla="*/ 741766 w 1905306"/>
                <a:gd name="connsiteY69" fmla="*/ 995753 h 1325731"/>
                <a:gd name="connsiteX70" fmla="*/ 383956 w 1905306"/>
                <a:gd name="connsiteY70" fmla="*/ 1146828 h 1325731"/>
                <a:gd name="connsiteX71" fmla="*/ 173249 w 1905306"/>
                <a:gd name="connsiteY71" fmla="*/ 1325731 h 1325731"/>
                <a:gd name="connsiteX0" fmla="*/ 415762 w 1905306"/>
                <a:gd name="connsiteY0" fmla="*/ 1297901 h 1325731"/>
                <a:gd name="connsiteX1" fmla="*/ 638399 w 1905306"/>
                <a:gd name="connsiteY1" fmla="*/ 1234290 h 1325731"/>
                <a:gd name="connsiteX2" fmla="*/ 813327 w 1905306"/>
                <a:gd name="connsiteY2" fmla="*/ 1186584 h 1325731"/>
                <a:gd name="connsiteX3" fmla="*/ 861035 w 1905306"/>
                <a:gd name="connsiteY3" fmla="*/ 1170681 h 1325731"/>
                <a:gd name="connsiteX4" fmla="*/ 884889 w 1905306"/>
                <a:gd name="connsiteY4" fmla="*/ 1162730 h 1325731"/>
                <a:gd name="connsiteX5" fmla="*/ 908743 w 1905306"/>
                <a:gd name="connsiteY5" fmla="*/ 1154778 h 1325731"/>
                <a:gd name="connsiteX6" fmla="*/ 996207 w 1905306"/>
                <a:gd name="connsiteY6" fmla="*/ 1138876 h 1325731"/>
                <a:gd name="connsiteX7" fmla="*/ 1043915 w 1905306"/>
                <a:gd name="connsiteY7" fmla="*/ 1122973 h 1325731"/>
                <a:gd name="connsiteX8" fmla="*/ 1115477 w 1905306"/>
                <a:gd name="connsiteY8" fmla="*/ 1083217 h 1325731"/>
                <a:gd name="connsiteX9" fmla="*/ 1147282 w 1905306"/>
                <a:gd name="connsiteY9" fmla="*/ 1075265 h 1325731"/>
                <a:gd name="connsiteX10" fmla="*/ 1171136 w 1905306"/>
                <a:gd name="connsiteY10" fmla="*/ 1067314 h 1325731"/>
                <a:gd name="connsiteX11" fmla="*/ 1210893 w 1905306"/>
                <a:gd name="connsiteY11" fmla="*/ 1059363 h 1325731"/>
                <a:gd name="connsiteX12" fmla="*/ 1258601 w 1905306"/>
                <a:gd name="connsiteY12" fmla="*/ 1051411 h 1325731"/>
                <a:gd name="connsiteX13" fmla="*/ 1306308 w 1905306"/>
                <a:gd name="connsiteY13" fmla="*/ 1035509 h 1325731"/>
                <a:gd name="connsiteX14" fmla="*/ 1354016 w 1905306"/>
                <a:gd name="connsiteY14" fmla="*/ 1019606 h 1325731"/>
                <a:gd name="connsiteX15" fmla="*/ 1425578 w 1905306"/>
                <a:gd name="connsiteY15" fmla="*/ 979850 h 1325731"/>
                <a:gd name="connsiteX16" fmla="*/ 1449432 w 1905306"/>
                <a:gd name="connsiteY16" fmla="*/ 963947 h 1325731"/>
                <a:gd name="connsiteX17" fmla="*/ 1497140 w 1905306"/>
                <a:gd name="connsiteY17" fmla="*/ 948045 h 1325731"/>
                <a:gd name="connsiteX18" fmla="*/ 1520994 w 1905306"/>
                <a:gd name="connsiteY18" fmla="*/ 932142 h 1325731"/>
                <a:gd name="connsiteX19" fmla="*/ 1544847 w 1905306"/>
                <a:gd name="connsiteY19" fmla="*/ 924191 h 1325731"/>
                <a:gd name="connsiteX20" fmla="*/ 1592555 w 1905306"/>
                <a:gd name="connsiteY20" fmla="*/ 892385 h 1325731"/>
                <a:gd name="connsiteX21" fmla="*/ 1616409 w 1905306"/>
                <a:gd name="connsiteY21" fmla="*/ 876483 h 1325731"/>
                <a:gd name="connsiteX22" fmla="*/ 1664117 w 1905306"/>
                <a:gd name="connsiteY22" fmla="*/ 860580 h 1325731"/>
                <a:gd name="connsiteX23" fmla="*/ 1735679 w 1905306"/>
                <a:gd name="connsiteY23" fmla="*/ 836726 h 1325731"/>
                <a:gd name="connsiteX24" fmla="*/ 1759533 w 1905306"/>
                <a:gd name="connsiteY24" fmla="*/ 828775 h 1325731"/>
                <a:gd name="connsiteX25" fmla="*/ 1807241 w 1905306"/>
                <a:gd name="connsiteY25" fmla="*/ 796970 h 1325731"/>
                <a:gd name="connsiteX26" fmla="*/ 1854948 w 1905306"/>
                <a:gd name="connsiteY26" fmla="*/ 765165 h 1325731"/>
                <a:gd name="connsiteX27" fmla="*/ 1862900 w 1905306"/>
                <a:gd name="connsiteY27" fmla="*/ 741311 h 1325731"/>
                <a:gd name="connsiteX28" fmla="*/ 1894705 w 1905306"/>
                <a:gd name="connsiteY28" fmla="*/ 709505 h 1325731"/>
                <a:gd name="connsiteX29" fmla="*/ 1870851 w 1905306"/>
                <a:gd name="connsiteY29" fmla="*/ 614090 h 1325731"/>
                <a:gd name="connsiteX30" fmla="*/ 1846997 w 1905306"/>
                <a:gd name="connsiteY30" fmla="*/ 606138 h 1325731"/>
                <a:gd name="connsiteX31" fmla="*/ 1783387 w 1905306"/>
                <a:gd name="connsiteY31" fmla="*/ 550479 h 1325731"/>
                <a:gd name="connsiteX32" fmla="*/ 1759533 w 1905306"/>
                <a:gd name="connsiteY32" fmla="*/ 534577 h 1325731"/>
                <a:gd name="connsiteX33" fmla="*/ 1735679 w 1905306"/>
                <a:gd name="connsiteY33" fmla="*/ 518674 h 1325731"/>
                <a:gd name="connsiteX34" fmla="*/ 1648214 w 1905306"/>
                <a:gd name="connsiteY34" fmla="*/ 494820 h 1325731"/>
                <a:gd name="connsiteX35" fmla="*/ 1616409 w 1905306"/>
                <a:gd name="connsiteY35" fmla="*/ 486869 h 1325731"/>
                <a:gd name="connsiteX36" fmla="*/ 1544847 w 1905306"/>
                <a:gd name="connsiteY36" fmla="*/ 463015 h 1325731"/>
                <a:gd name="connsiteX37" fmla="*/ 1520994 w 1905306"/>
                <a:gd name="connsiteY37" fmla="*/ 455064 h 1325731"/>
                <a:gd name="connsiteX38" fmla="*/ 1473286 w 1905306"/>
                <a:gd name="connsiteY38" fmla="*/ 415307 h 1325731"/>
                <a:gd name="connsiteX39" fmla="*/ 1449432 w 1905306"/>
                <a:gd name="connsiteY39" fmla="*/ 407356 h 1325731"/>
                <a:gd name="connsiteX40" fmla="*/ 1401724 w 1905306"/>
                <a:gd name="connsiteY40" fmla="*/ 375551 h 1325731"/>
                <a:gd name="connsiteX41" fmla="*/ 1377870 w 1905306"/>
                <a:gd name="connsiteY41" fmla="*/ 367599 h 1325731"/>
                <a:gd name="connsiteX42" fmla="*/ 1354016 w 1905306"/>
                <a:gd name="connsiteY42" fmla="*/ 351697 h 1325731"/>
                <a:gd name="connsiteX43" fmla="*/ 1330162 w 1905306"/>
                <a:gd name="connsiteY43" fmla="*/ 343745 h 1325731"/>
                <a:gd name="connsiteX44" fmla="*/ 1306308 w 1905306"/>
                <a:gd name="connsiteY44" fmla="*/ 327843 h 1325731"/>
                <a:gd name="connsiteX45" fmla="*/ 1282454 w 1905306"/>
                <a:gd name="connsiteY45" fmla="*/ 303989 h 1325731"/>
                <a:gd name="connsiteX46" fmla="*/ 1234747 w 1905306"/>
                <a:gd name="connsiteY46" fmla="*/ 288086 h 1325731"/>
                <a:gd name="connsiteX47" fmla="*/ 1210893 w 1905306"/>
                <a:gd name="connsiteY47" fmla="*/ 280135 h 1325731"/>
                <a:gd name="connsiteX48" fmla="*/ 1139331 w 1905306"/>
                <a:gd name="connsiteY48" fmla="*/ 248330 h 1325731"/>
                <a:gd name="connsiteX49" fmla="*/ 1115477 w 1905306"/>
                <a:gd name="connsiteY49" fmla="*/ 240378 h 1325731"/>
                <a:gd name="connsiteX50" fmla="*/ 1091623 w 1905306"/>
                <a:gd name="connsiteY50" fmla="*/ 232427 h 1325731"/>
                <a:gd name="connsiteX51" fmla="*/ 1067769 w 1905306"/>
                <a:gd name="connsiteY51" fmla="*/ 216525 h 1325731"/>
                <a:gd name="connsiteX52" fmla="*/ 1043915 w 1905306"/>
                <a:gd name="connsiteY52" fmla="*/ 208573 h 1325731"/>
                <a:gd name="connsiteX53" fmla="*/ 972354 w 1905306"/>
                <a:gd name="connsiteY53" fmla="*/ 168817 h 1325731"/>
                <a:gd name="connsiteX54" fmla="*/ 948500 w 1905306"/>
                <a:gd name="connsiteY54" fmla="*/ 152914 h 1325731"/>
                <a:gd name="connsiteX55" fmla="*/ 868987 w 1905306"/>
                <a:gd name="connsiteY55" fmla="*/ 129060 h 1325731"/>
                <a:gd name="connsiteX56" fmla="*/ 797425 w 1905306"/>
                <a:gd name="connsiteY56" fmla="*/ 105206 h 1325731"/>
                <a:gd name="connsiteX57" fmla="*/ 725863 w 1905306"/>
                <a:gd name="connsiteY57" fmla="*/ 81352 h 1325731"/>
                <a:gd name="connsiteX58" fmla="*/ 702009 w 1905306"/>
                <a:gd name="connsiteY58" fmla="*/ 73401 h 1325731"/>
                <a:gd name="connsiteX59" fmla="*/ 654301 w 1905306"/>
                <a:gd name="connsiteY59" fmla="*/ 49547 h 1325731"/>
                <a:gd name="connsiteX60" fmla="*/ 630447 w 1905306"/>
                <a:gd name="connsiteY60" fmla="*/ 33645 h 1325731"/>
                <a:gd name="connsiteX61" fmla="*/ 582740 w 1905306"/>
                <a:gd name="connsiteY61" fmla="*/ 17742 h 1325731"/>
                <a:gd name="connsiteX62" fmla="*/ 558886 w 1905306"/>
                <a:gd name="connsiteY62" fmla="*/ 9791 h 1325731"/>
                <a:gd name="connsiteX63" fmla="*/ 535032 w 1905306"/>
                <a:gd name="connsiteY63" fmla="*/ 1839 h 1325731"/>
                <a:gd name="connsiteX64" fmla="*/ 447361 w 1905306"/>
                <a:gd name="connsiteY64" fmla="*/ 9791 h 1325731"/>
                <a:gd name="connsiteX65" fmla="*/ 391908 w 1905306"/>
                <a:gd name="connsiteY65" fmla="*/ 69270 h 1325731"/>
                <a:gd name="connsiteX66" fmla="*/ 407811 w 1905306"/>
                <a:gd name="connsiteY66" fmla="*/ 781067 h 1325731"/>
                <a:gd name="connsiteX67" fmla="*/ 423714 w 1905306"/>
                <a:gd name="connsiteY67" fmla="*/ 932142 h 1325731"/>
                <a:gd name="connsiteX68" fmla="*/ 439616 w 1905306"/>
                <a:gd name="connsiteY68" fmla="*/ 979850 h 1325731"/>
                <a:gd name="connsiteX69" fmla="*/ 741766 w 1905306"/>
                <a:gd name="connsiteY69" fmla="*/ 995753 h 1325731"/>
                <a:gd name="connsiteX70" fmla="*/ 383956 w 1905306"/>
                <a:gd name="connsiteY70" fmla="*/ 1146828 h 1325731"/>
                <a:gd name="connsiteX71" fmla="*/ 173249 w 1905306"/>
                <a:gd name="connsiteY71" fmla="*/ 1325731 h 1325731"/>
                <a:gd name="connsiteX0" fmla="*/ 415762 w 1905306"/>
                <a:gd name="connsiteY0" fmla="*/ 1297901 h 1325731"/>
                <a:gd name="connsiteX1" fmla="*/ 638399 w 1905306"/>
                <a:gd name="connsiteY1" fmla="*/ 1234290 h 1325731"/>
                <a:gd name="connsiteX2" fmla="*/ 813327 w 1905306"/>
                <a:gd name="connsiteY2" fmla="*/ 1186584 h 1325731"/>
                <a:gd name="connsiteX3" fmla="*/ 861035 w 1905306"/>
                <a:gd name="connsiteY3" fmla="*/ 1170681 h 1325731"/>
                <a:gd name="connsiteX4" fmla="*/ 884889 w 1905306"/>
                <a:gd name="connsiteY4" fmla="*/ 1162730 h 1325731"/>
                <a:gd name="connsiteX5" fmla="*/ 908743 w 1905306"/>
                <a:gd name="connsiteY5" fmla="*/ 1154778 h 1325731"/>
                <a:gd name="connsiteX6" fmla="*/ 996207 w 1905306"/>
                <a:gd name="connsiteY6" fmla="*/ 1138876 h 1325731"/>
                <a:gd name="connsiteX7" fmla="*/ 1043915 w 1905306"/>
                <a:gd name="connsiteY7" fmla="*/ 1122973 h 1325731"/>
                <a:gd name="connsiteX8" fmla="*/ 1115477 w 1905306"/>
                <a:gd name="connsiteY8" fmla="*/ 1083217 h 1325731"/>
                <a:gd name="connsiteX9" fmla="*/ 1147282 w 1905306"/>
                <a:gd name="connsiteY9" fmla="*/ 1075265 h 1325731"/>
                <a:gd name="connsiteX10" fmla="*/ 1171136 w 1905306"/>
                <a:gd name="connsiteY10" fmla="*/ 1067314 h 1325731"/>
                <a:gd name="connsiteX11" fmla="*/ 1210893 w 1905306"/>
                <a:gd name="connsiteY11" fmla="*/ 1059363 h 1325731"/>
                <a:gd name="connsiteX12" fmla="*/ 1258601 w 1905306"/>
                <a:gd name="connsiteY12" fmla="*/ 1051411 h 1325731"/>
                <a:gd name="connsiteX13" fmla="*/ 1306308 w 1905306"/>
                <a:gd name="connsiteY13" fmla="*/ 1035509 h 1325731"/>
                <a:gd name="connsiteX14" fmla="*/ 1354016 w 1905306"/>
                <a:gd name="connsiteY14" fmla="*/ 1019606 h 1325731"/>
                <a:gd name="connsiteX15" fmla="*/ 1425578 w 1905306"/>
                <a:gd name="connsiteY15" fmla="*/ 979850 h 1325731"/>
                <a:gd name="connsiteX16" fmla="*/ 1449432 w 1905306"/>
                <a:gd name="connsiteY16" fmla="*/ 963947 h 1325731"/>
                <a:gd name="connsiteX17" fmla="*/ 1497140 w 1905306"/>
                <a:gd name="connsiteY17" fmla="*/ 948045 h 1325731"/>
                <a:gd name="connsiteX18" fmla="*/ 1520994 w 1905306"/>
                <a:gd name="connsiteY18" fmla="*/ 932142 h 1325731"/>
                <a:gd name="connsiteX19" fmla="*/ 1544847 w 1905306"/>
                <a:gd name="connsiteY19" fmla="*/ 924191 h 1325731"/>
                <a:gd name="connsiteX20" fmla="*/ 1592555 w 1905306"/>
                <a:gd name="connsiteY20" fmla="*/ 892385 h 1325731"/>
                <a:gd name="connsiteX21" fmla="*/ 1616409 w 1905306"/>
                <a:gd name="connsiteY21" fmla="*/ 876483 h 1325731"/>
                <a:gd name="connsiteX22" fmla="*/ 1664117 w 1905306"/>
                <a:gd name="connsiteY22" fmla="*/ 860580 h 1325731"/>
                <a:gd name="connsiteX23" fmla="*/ 1735679 w 1905306"/>
                <a:gd name="connsiteY23" fmla="*/ 836726 h 1325731"/>
                <a:gd name="connsiteX24" fmla="*/ 1759533 w 1905306"/>
                <a:gd name="connsiteY24" fmla="*/ 828775 h 1325731"/>
                <a:gd name="connsiteX25" fmla="*/ 1807241 w 1905306"/>
                <a:gd name="connsiteY25" fmla="*/ 796970 h 1325731"/>
                <a:gd name="connsiteX26" fmla="*/ 1854948 w 1905306"/>
                <a:gd name="connsiteY26" fmla="*/ 765165 h 1325731"/>
                <a:gd name="connsiteX27" fmla="*/ 1862900 w 1905306"/>
                <a:gd name="connsiteY27" fmla="*/ 741311 h 1325731"/>
                <a:gd name="connsiteX28" fmla="*/ 1894705 w 1905306"/>
                <a:gd name="connsiteY28" fmla="*/ 709505 h 1325731"/>
                <a:gd name="connsiteX29" fmla="*/ 1870851 w 1905306"/>
                <a:gd name="connsiteY29" fmla="*/ 614090 h 1325731"/>
                <a:gd name="connsiteX30" fmla="*/ 1846997 w 1905306"/>
                <a:gd name="connsiteY30" fmla="*/ 606138 h 1325731"/>
                <a:gd name="connsiteX31" fmla="*/ 1783387 w 1905306"/>
                <a:gd name="connsiteY31" fmla="*/ 550479 h 1325731"/>
                <a:gd name="connsiteX32" fmla="*/ 1759533 w 1905306"/>
                <a:gd name="connsiteY32" fmla="*/ 534577 h 1325731"/>
                <a:gd name="connsiteX33" fmla="*/ 1735679 w 1905306"/>
                <a:gd name="connsiteY33" fmla="*/ 518674 h 1325731"/>
                <a:gd name="connsiteX34" fmla="*/ 1648214 w 1905306"/>
                <a:gd name="connsiteY34" fmla="*/ 494820 h 1325731"/>
                <a:gd name="connsiteX35" fmla="*/ 1616409 w 1905306"/>
                <a:gd name="connsiteY35" fmla="*/ 486869 h 1325731"/>
                <a:gd name="connsiteX36" fmla="*/ 1544847 w 1905306"/>
                <a:gd name="connsiteY36" fmla="*/ 463015 h 1325731"/>
                <a:gd name="connsiteX37" fmla="*/ 1520994 w 1905306"/>
                <a:gd name="connsiteY37" fmla="*/ 455064 h 1325731"/>
                <a:gd name="connsiteX38" fmla="*/ 1473286 w 1905306"/>
                <a:gd name="connsiteY38" fmla="*/ 415307 h 1325731"/>
                <a:gd name="connsiteX39" fmla="*/ 1449432 w 1905306"/>
                <a:gd name="connsiteY39" fmla="*/ 407356 h 1325731"/>
                <a:gd name="connsiteX40" fmla="*/ 1401724 w 1905306"/>
                <a:gd name="connsiteY40" fmla="*/ 375551 h 1325731"/>
                <a:gd name="connsiteX41" fmla="*/ 1377870 w 1905306"/>
                <a:gd name="connsiteY41" fmla="*/ 367599 h 1325731"/>
                <a:gd name="connsiteX42" fmla="*/ 1354016 w 1905306"/>
                <a:gd name="connsiteY42" fmla="*/ 351697 h 1325731"/>
                <a:gd name="connsiteX43" fmla="*/ 1330162 w 1905306"/>
                <a:gd name="connsiteY43" fmla="*/ 343745 h 1325731"/>
                <a:gd name="connsiteX44" fmla="*/ 1306308 w 1905306"/>
                <a:gd name="connsiteY44" fmla="*/ 327843 h 1325731"/>
                <a:gd name="connsiteX45" fmla="*/ 1282454 w 1905306"/>
                <a:gd name="connsiteY45" fmla="*/ 303989 h 1325731"/>
                <a:gd name="connsiteX46" fmla="*/ 1234747 w 1905306"/>
                <a:gd name="connsiteY46" fmla="*/ 288086 h 1325731"/>
                <a:gd name="connsiteX47" fmla="*/ 1210893 w 1905306"/>
                <a:gd name="connsiteY47" fmla="*/ 280135 h 1325731"/>
                <a:gd name="connsiteX48" fmla="*/ 1139331 w 1905306"/>
                <a:gd name="connsiteY48" fmla="*/ 248330 h 1325731"/>
                <a:gd name="connsiteX49" fmla="*/ 1115477 w 1905306"/>
                <a:gd name="connsiteY49" fmla="*/ 240378 h 1325731"/>
                <a:gd name="connsiteX50" fmla="*/ 1091623 w 1905306"/>
                <a:gd name="connsiteY50" fmla="*/ 232427 h 1325731"/>
                <a:gd name="connsiteX51" fmla="*/ 1067769 w 1905306"/>
                <a:gd name="connsiteY51" fmla="*/ 216525 h 1325731"/>
                <a:gd name="connsiteX52" fmla="*/ 1043915 w 1905306"/>
                <a:gd name="connsiteY52" fmla="*/ 208573 h 1325731"/>
                <a:gd name="connsiteX53" fmla="*/ 972354 w 1905306"/>
                <a:gd name="connsiteY53" fmla="*/ 168817 h 1325731"/>
                <a:gd name="connsiteX54" fmla="*/ 948500 w 1905306"/>
                <a:gd name="connsiteY54" fmla="*/ 152914 h 1325731"/>
                <a:gd name="connsiteX55" fmla="*/ 868987 w 1905306"/>
                <a:gd name="connsiteY55" fmla="*/ 129060 h 1325731"/>
                <a:gd name="connsiteX56" fmla="*/ 797425 w 1905306"/>
                <a:gd name="connsiteY56" fmla="*/ 105206 h 1325731"/>
                <a:gd name="connsiteX57" fmla="*/ 725863 w 1905306"/>
                <a:gd name="connsiteY57" fmla="*/ 81352 h 1325731"/>
                <a:gd name="connsiteX58" fmla="*/ 702009 w 1905306"/>
                <a:gd name="connsiteY58" fmla="*/ 73401 h 1325731"/>
                <a:gd name="connsiteX59" fmla="*/ 654301 w 1905306"/>
                <a:gd name="connsiteY59" fmla="*/ 49547 h 1325731"/>
                <a:gd name="connsiteX60" fmla="*/ 630447 w 1905306"/>
                <a:gd name="connsiteY60" fmla="*/ 33645 h 1325731"/>
                <a:gd name="connsiteX61" fmla="*/ 582740 w 1905306"/>
                <a:gd name="connsiteY61" fmla="*/ 17742 h 1325731"/>
                <a:gd name="connsiteX62" fmla="*/ 558886 w 1905306"/>
                <a:gd name="connsiteY62" fmla="*/ 9791 h 1325731"/>
                <a:gd name="connsiteX63" fmla="*/ 535032 w 1905306"/>
                <a:gd name="connsiteY63" fmla="*/ 1839 h 1325731"/>
                <a:gd name="connsiteX64" fmla="*/ 447361 w 1905306"/>
                <a:gd name="connsiteY64" fmla="*/ 9791 h 1325731"/>
                <a:gd name="connsiteX65" fmla="*/ 391908 w 1905306"/>
                <a:gd name="connsiteY65" fmla="*/ 69270 h 1325731"/>
                <a:gd name="connsiteX66" fmla="*/ 449375 w 1905306"/>
                <a:gd name="connsiteY66" fmla="*/ 781067 h 1325731"/>
                <a:gd name="connsiteX67" fmla="*/ 423714 w 1905306"/>
                <a:gd name="connsiteY67" fmla="*/ 932142 h 1325731"/>
                <a:gd name="connsiteX68" fmla="*/ 439616 w 1905306"/>
                <a:gd name="connsiteY68" fmla="*/ 979850 h 1325731"/>
                <a:gd name="connsiteX69" fmla="*/ 741766 w 1905306"/>
                <a:gd name="connsiteY69" fmla="*/ 995753 h 1325731"/>
                <a:gd name="connsiteX70" fmla="*/ 383956 w 1905306"/>
                <a:gd name="connsiteY70" fmla="*/ 1146828 h 1325731"/>
                <a:gd name="connsiteX71" fmla="*/ 173249 w 1905306"/>
                <a:gd name="connsiteY71" fmla="*/ 1325731 h 1325731"/>
                <a:gd name="connsiteX0" fmla="*/ 415762 w 1905306"/>
                <a:gd name="connsiteY0" fmla="*/ 1297901 h 1325731"/>
                <a:gd name="connsiteX1" fmla="*/ 638399 w 1905306"/>
                <a:gd name="connsiteY1" fmla="*/ 1234290 h 1325731"/>
                <a:gd name="connsiteX2" fmla="*/ 813327 w 1905306"/>
                <a:gd name="connsiteY2" fmla="*/ 1186584 h 1325731"/>
                <a:gd name="connsiteX3" fmla="*/ 861035 w 1905306"/>
                <a:gd name="connsiteY3" fmla="*/ 1170681 h 1325731"/>
                <a:gd name="connsiteX4" fmla="*/ 884889 w 1905306"/>
                <a:gd name="connsiteY4" fmla="*/ 1162730 h 1325731"/>
                <a:gd name="connsiteX5" fmla="*/ 908743 w 1905306"/>
                <a:gd name="connsiteY5" fmla="*/ 1154778 h 1325731"/>
                <a:gd name="connsiteX6" fmla="*/ 996207 w 1905306"/>
                <a:gd name="connsiteY6" fmla="*/ 1138876 h 1325731"/>
                <a:gd name="connsiteX7" fmla="*/ 1043915 w 1905306"/>
                <a:gd name="connsiteY7" fmla="*/ 1122973 h 1325731"/>
                <a:gd name="connsiteX8" fmla="*/ 1115477 w 1905306"/>
                <a:gd name="connsiteY8" fmla="*/ 1083217 h 1325731"/>
                <a:gd name="connsiteX9" fmla="*/ 1147282 w 1905306"/>
                <a:gd name="connsiteY9" fmla="*/ 1075265 h 1325731"/>
                <a:gd name="connsiteX10" fmla="*/ 1171136 w 1905306"/>
                <a:gd name="connsiteY10" fmla="*/ 1067314 h 1325731"/>
                <a:gd name="connsiteX11" fmla="*/ 1210893 w 1905306"/>
                <a:gd name="connsiteY11" fmla="*/ 1059363 h 1325731"/>
                <a:gd name="connsiteX12" fmla="*/ 1258601 w 1905306"/>
                <a:gd name="connsiteY12" fmla="*/ 1051411 h 1325731"/>
                <a:gd name="connsiteX13" fmla="*/ 1306308 w 1905306"/>
                <a:gd name="connsiteY13" fmla="*/ 1035509 h 1325731"/>
                <a:gd name="connsiteX14" fmla="*/ 1354016 w 1905306"/>
                <a:gd name="connsiteY14" fmla="*/ 1019606 h 1325731"/>
                <a:gd name="connsiteX15" fmla="*/ 1425578 w 1905306"/>
                <a:gd name="connsiteY15" fmla="*/ 979850 h 1325731"/>
                <a:gd name="connsiteX16" fmla="*/ 1449432 w 1905306"/>
                <a:gd name="connsiteY16" fmla="*/ 963947 h 1325731"/>
                <a:gd name="connsiteX17" fmla="*/ 1497140 w 1905306"/>
                <a:gd name="connsiteY17" fmla="*/ 948045 h 1325731"/>
                <a:gd name="connsiteX18" fmla="*/ 1520994 w 1905306"/>
                <a:gd name="connsiteY18" fmla="*/ 932142 h 1325731"/>
                <a:gd name="connsiteX19" fmla="*/ 1544847 w 1905306"/>
                <a:gd name="connsiteY19" fmla="*/ 924191 h 1325731"/>
                <a:gd name="connsiteX20" fmla="*/ 1592555 w 1905306"/>
                <a:gd name="connsiteY20" fmla="*/ 892385 h 1325731"/>
                <a:gd name="connsiteX21" fmla="*/ 1616409 w 1905306"/>
                <a:gd name="connsiteY21" fmla="*/ 876483 h 1325731"/>
                <a:gd name="connsiteX22" fmla="*/ 1664117 w 1905306"/>
                <a:gd name="connsiteY22" fmla="*/ 860580 h 1325731"/>
                <a:gd name="connsiteX23" fmla="*/ 1735679 w 1905306"/>
                <a:gd name="connsiteY23" fmla="*/ 836726 h 1325731"/>
                <a:gd name="connsiteX24" fmla="*/ 1759533 w 1905306"/>
                <a:gd name="connsiteY24" fmla="*/ 828775 h 1325731"/>
                <a:gd name="connsiteX25" fmla="*/ 1807241 w 1905306"/>
                <a:gd name="connsiteY25" fmla="*/ 796970 h 1325731"/>
                <a:gd name="connsiteX26" fmla="*/ 1854948 w 1905306"/>
                <a:gd name="connsiteY26" fmla="*/ 765165 h 1325731"/>
                <a:gd name="connsiteX27" fmla="*/ 1862900 w 1905306"/>
                <a:gd name="connsiteY27" fmla="*/ 741311 h 1325731"/>
                <a:gd name="connsiteX28" fmla="*/ 1894705 w 1905306"/>
                <a:gd name="connsiteY28" fmla="*/ 709505 h 1325731"/>
                <a:gd name="connsiteX29" fmla="*/ 1870851 w 1905306"/>
                <a:gd name="connsiteY29" fmla="*/ 614090 h 1325731"/>
                <a:gd name="connsiteX30" fmla="*/ 1846997 w 1905306"/>
                <a:gd name="connsiteY30" fmla="*/ 606138 h 1325731"/>
                <a:gd name="connsiteX31" fmla="*/ 1783387 w 1905306"/>
                <a:gd name="connsiteY31" fmla="*/ 550479 h 1325731"/>
                <a:gd name="connsiteX32" fmla="*/ 1759533 w 1905306"/>
                <a:gd name="connsiteY32" fmla="*/ 534577 h 1325731"/>
                <a:gd name="connsiteX33" fmla="*/ 1735679 w 1905306"/>
                <a:gd name="connsiteY33" fmla="*/ 518674 h 1325731"/>
                <a:gd name="connsiteX34" fmla="*/ 1648214 w 1905306"/>
                <a:gd name="connsiteY34" fmla="*/ 494820 h 1325731"/>
                <a:gd name="connsiteX35" fmla="*/ 1616409 w 1905306"/>
                <a:gd name="connsiteY35" fmla="*/ 486869 h 1325731"/>
                <a:gd name="connsiteX36" fmla="*/ 1544847 w 1905306"/>
                <a:gd name="connsiteY36" fmla="*/ 463015 h 1325731"/>
                <a:gd name="connsiteX37" fmla="*/ 1520994 w 1905306"/>
                <a:gd name="connsiteY37" fmla="*/ 455064 h 1325731"/>
                <a:gd name="connsiteX38" fmla="*/ 1473286 w 1905306"/>
                <a:gd name="connsiteY38" fmla="*/ 415307 h 1325731"/>
                <a:gd name="connsiteX39" fmla="*/ 1449432 w 1905306"/>
                <a:gd name="connsiteY39" fmla="*/ 407356 h 1325731"/>
                <a:gd name="connsiteX40" fmla="*/ 1401724 w 1905306"/>
                <a:gd name="connsiteY40" fmla="*/ 375551 h 1325731"/>
                <a:gd name="connsiteX41" fmla="*/ 1377870 w 1905306"/>
                <a:gd name="connsiteY41" fmla="*/ 367599 h 1325731"/>
                <a:gd name="connsiteX42" fmla="*/ 1354016 w 1905306"/>
                <a:gd name="connsiteY42" fmla="*/ 351697 h 1325731"/>
                <a:gd name="connsiteX43" fmla="*/ 1330162 w 1905306"/>
                <a:gd name="connsiteY43" fmla="*/ 343745 h 1325731"/>
                <a:gd name="connsiteX44" fmla="*/ 1306308 w 1905306"/>
                <a:gd name="connsiteY44" fmla="*/ 327843 h 1325731"/>
                <a:gd name="connsiteX45" fmla="*/ 1282454 w 1905306"/>
                <a:gd name="connsiteY45" fmla="*/ 303989 h 1325731"/>
                <a:gd name="connsiteX46" fmla="*/ 1234747 w 1905306"/>
                <a:gd name="connsiteY46" fmla="*/ 288086 h 1325731"/>
                <a:gd name="connsiteX47" fmla="*/ 1210893 w 1905306"/>
                <a:gd name="connsiteY47" fmla="*/ 280135 h 1325731"/>
                <a:gd name="connsiteX48" fmla="*/ 1139331 w 1905306"/>
                <a:gd name="connsiteY48" fmla="*/ 248330 h 1325731"/>
                <a:gd name="connsiteX49" fmla="*/ 1115477 w 1905306"/>
                <a:gd name="connsiteY49" fmla="*/ 240378 h 1325731"/>
                <a:gd name="connsiteX50" fmla="*/ 1091623 w 1905306"/>
                <a:gd name="connsiteY50" fmla="*/ 232427 h 1325731"/>
                <a:gd name="connsiteX51" fmla="*/ 1067769 w 1905306"/>
                <a:gd name="connsiteY51" fmla="*/ 216525 h 1325731"/>
                <a:gd name="connsiteX52" fmla="*/ 1043915 w 1905306"/>
                <a:gd name="connsiteY52" fmla="*/ 208573 h 1325731"/>
                <a:gd name="connsiteX53" fmla="*/ 972354 w 1905306"/>
                <a:gd name="connsiteY53" fmla="*/ 168817 h 1325731"/>
                <a:gd name="connsiteX54" fmla="*/ 948500 w 1905306"/>
                <a:gd name="connsiteY54" fmla="*/ 152914 h 1325731"/>
                <a:gd name="connsiteX55" fmla="*/ 868987 w 1905306"/>
                <a:gd name="connsiteY55" fmla="*/ 129060 h 1325731"/>
                <a:gd name="connsiteX56" fmla="*/ 797425 w 1905306"/>
                <a:gd name="connsiteY56" fmla="*/ 105206 h 1325731"/>
                <a:gd name="connsiteX57" fmla="*/ 725863 w 1905306"/>
                <a:gd name="connsiteY57" fmla="*/ 81352 h 1325731"/>
                <a:gd name="connsiteX58" fmla="*/ 702009 w 1905306"/>
                <a:gd name="connsiteY58" fmla="*/ 73401 h 1325731"/>
                <a:gd name="connsiteX59" fmla="*/ 654301 w 1905306"/>
                <a:gd name="connsiteY59" fmla="*/ 49547 h 1325731"/>
                <a:gd name="connsiteX60" fmla="*/ 630447 w 1905306"/>
                <a:gd name="connsiteY60" fmla="*/ 33645 h 1325731"/>
                <a:gd name="connsiteX61" fmla="*/ 582740 w 1905306"/>
                <a:gd name="connsiteY61" fmla="*/ 17742 h 1325731"/>
                <a:gd name="connsiteX62" fmla="*/ 558886 w 1905306"/>
                <a:gd name="connsiteY62" fmla="*/ 9791 h 1325731"/>
                <a:gd name="connsiteX63" fmla="*/ 535032 w 1905306"/>
                <a:gd name="connsiteY63" fmla="*/ 1839 h 1325731"/>
                <a:gd name="connsiteX64" fmla="*/ 447361 w 1905306"/>
                <a:gd name="connsiteY64" fmla="*/ 9791 h 1325731"/>
                <a:gd name="connsiteX65" fmla="*/ 391908 w 1905306"/>
                <a:gd name="connsiteY65" fmla="*/ 69270 h 1325731"/>
                <a:gd name="connsiteX66" fmla="*/ 449375 w 1905306"/>
                <a:gd name="connsiteY66" fmla="*/ 781067 h 1325731"/>
                <a:gd name="connsiteX67" fmla="*/ 423714 w 1905306"/>
                <a:gd name="connsiteY67" fmla="*/ 932142 h 1325731"/>
                <a:gd name="connsiteX68" fmla="*/ 439616 w 1905306"/>
                <a:gd name="connsiteY68" fmla="*/ 979850 h 1325731"/>
                <a:gd name="connsiteX69" fmla="*/ 741766 w 1905306"/>
                <a:gd name="connsiteY69" fmla="*/ 995753 h 1325731"/>
                <a:gd name="connsiteX70" fmla="*/ 383956 w 1905306"/>
                <a:gd name="connsiteY70" fmla="*/ 1146828 h 1325731"/>
                <a:gd name="connsiteX71" fmla="*/ 173249 w 1905306"/>
                <a:gd name="connsiteY71" fmla="*/ 1325731 h 1325731"/>
                <a:gd name="connsiteX0" fmla="*/ 415762 w 1905306"/>
                <a:gd name="connsiteY0" fmla="*/ 1297901 h 1325731"/>
                <a:gd name="connsiteX1" fmla="*/ 638399 w 1905306"/>
                <a:gd name="connsiteY1" fmla="*/ 1234290 h 1325731"/>
                <a:gd name="connsiteX2" fmla="*/ 813327 w 1905306"/>
                <a:gd name="connsiteY2" fmla="*/ 1186584 h 1325731"/>
                <a:gd name="connsiteX3" fmla="*/ 861035 w 1905306"/>
                <a:gd name="connsiteY3" fmla="*/ 1170681 h 1325731"/>
                <a:gd name="connsiteX4" fmla="*/ 884889 w 1905306"/>
                <a:gd name="connsiteY4" fmla="*/ 1162730 h 1325731"/>
                <a:gd name="connsiteX5" fmla="*/ 908743 w 1905306"/>
                <a:gd name="connsiteY5" fmla="*/ 1154778 h 1325731"/>
                <a:gd name="connsiteX6" fmla="*/ 996207 w 1905306"/>
                <a:gd name="connsiteY6" fmla="*/ 1138876 h 1325731"/>
                <a:gd name="connsiteX7" fmla="*/ 1043915 w 1905306"/>
                <a:gd name="connsiteY7" fmla="*/ 1122973 h 1325731"/>
                <a:gd name="connsiteX8" fmla="*/ 1115477 w 1905306"/>
                <a:gd name="connsiteY8" fmla="*/ 1083217 h 1325731"/>
                <a:gd name="connsiteX9" fmla="*/ 1147282 w 1905306"/>
                <a:gd name="connsiteY9" fmla="*/ 1075265 h 1325731"/>
                <a:gd name="connsiteX10" fmla="*/ 1171136 w 1905306"/>
                <a:gd name="connsiteY10" fmla="*/ 1067314 h 1325731"/>
                <a:gd name="connsiteX11" fmla="*/ 1210893 w 1905306"/>
                <a:gd name="connsiteY11" fmla="*/ 1059363 h 1325731"/>
                <a:gd name="connsiteX12" fmla="*/ 1258601 w 1905306"/>
                <a:gd name="connsiteY12" fmla="*/ 1051411 h 1325731"/>
                <a:gd name="connsiteX13" fmla="*/ 1306308 w 1905306"/>
                <a:gd name="connsiteY13" fmla="*/ 1035509 h 1325731"/>
                <a:gd name="connsiteX14" fmla="*/ 1354016 w 1905306"/>
                <a:gd name="connsiteY14" fmla="*/ 1019606 h 1325731"/>
                <a:gd name="connsiteX15" fmla="*/ 1425578 w 1905306"/>
                <a:gd name="connsiteY15" fmla="*/ 979850 h 1325731"/>
                <a:gd name="connsiteX16" fmla="*/ 1449432 w 1905306"/>
                <a:gd name="connsiteY16" fmla="*/ 963947 h 1325731"/>
                <a:gd name="connsiteX17" fmla="*/ 1497140 w 1905306"/>
                <a:gd name="connsiteY17" fmla="*/ 948045 h 1325731"/>
                <a:gd name="connsiteX18" fmla="*/ 1520994 w 1905306"/>
                <a:gd name="connsiteY18" fmla="*/ 932142 h 1325731"/>
                <a:gd name="connsiteX19" fmla="*/ 1544847 w 1905306"/>
                <a:gd name="connsiteY19" fmla="*/ 924191 h 1325731"/>
                <a:gd name="connsiteX20" fmla="*/ 1592555 w 1905306"/>
                <a:gd name="connsiteY20" fmla="*/ 892385 h 1325731"/>
                <a:gd name="connsiteX21" fmla="*/ 1616409 w 1905306"/>
                <a:gd name="connsiteY21" fmla="*/ 876483 h 1325731"/>
                <a:gd name="connsiteX22" fmla="*/ 1664117 w 1905306"/>
                <a:gd name="connsiteY22" fmla="*/ 860580 h 1325731"/>
                <a:gd name="connsiteX23" fmla="*/ 1735679 w 1905306"/>
                <a:gd name="connsiteY23" fmla="*/ 836726 h 1325731"/>
                <a:gd name="connsiteX24" fmla="*/ 1759533 w 1905306"/>
                <a:gd name="connsiteY24" fmla="*/ 828775 h 1325731"/>
                <a:gd name="connsiteX25" fmla="*/ 1807241 w 1905306"/>
                <a:gd name="connsiteY25" fmla="*/ 796970 h 1325731"/>
                <a:gd name="connsiteX26" fmla="*/ 1854948 w 1905306"/>
                <a:gd name="connsiteY26" fmla="*/ 765165 h 1325731"/>
                <a:gd name="connsiteX27" fmla="*/ 1862900 w 1905306"/>
                <a:gd name="connsiteY27" fmla="*/ 741311 h 1325731"/>
                <a:gd name="connsiteX28" fmla="*/ 1894705 w 1905306"/>
                <a:gd name="connsiteY28" fmla="*/ 709505 h 1325731"/>
                <a:gd name="connsiteX29" fmla="*/ 1870851 w 1905306"/>
                <a:gd name="connsiteY29" fmla="*/ 614090 h 1325731"/>
                <a:gd name="connsiteX30" fmla="*/ 1846997 w 1905306"/>
                <a:gd name="connsiteY30" fmla="*/ 606138 h 1325731"/>
                <a:gd name="connsiteX31" fmla="*/ 1783387 w 1905306"/>
                <a:gd name="connsiteY31" fmla="*/ 550479 h 1325731"/>
                <a:gd name="connsiteX32" fmla="*/ 1759533 w 1905306"/>
                <a:gd name="connsiteY32" fmla="*/ 534577 h 1325731"/>
                <a:gd name="connsiteX33" fmla="*/ 1735679 w 1905306"/>
                <a:gd name="connsiteY33" fmla="*/ 518674 h 1325731"/>
                <a:gd name="connsiteX34" fmla="*/ 1648214 w 1905306"/>
                <a:gd name="connsiteY34" fmla="*/ 494820 h 1325731"/>
                <a:gd name="connsiteX35" fmla="*/ 1616409 w 1905306"/>
                <a:gd name="connsiteY35" fmla="*/ 486869 h 1325731"/>
                <a:gd name="connsiteX36" fmla="*/ 1544847 w 1905306"/>
                <a:gd name="connsiteY36" fmla="*/ 463015 h 1325731"/>
                <a:gd name="connsiteX37" fmla="*/ 1520994 w 1905306"/>
                <a:gd name="connsiteY37" fmla="*/ 455064 h 1325731"/>
                <a:gd name="connsiteX38" fmla="*/ 1473286 w 1905306"/>
                <a:gd name="connsiteY38" fmla="*/ 415307 h 1325731"/>
                <a:gd name="connsiteX39" fmla="*/ 1449432 w 1905306"/>
                <a:gd name="connsiteY39" fmla="*/ 407356 h 1325731"/>
                <a:gd name="connsiteX40" fmla="*/ 1401724 w 1905306"/>
                <a:gd name="connsiteY40" fmla="*/ 375551 h 1325731"/>
                <a:gd name="connsiteX41" fmla="*/ 1377870 w 1905306"/>
                <a:gd name="connsiteY41" fmla="*/ 367599 h 1325731"/>
                <a:gd name="connsiteX42" fmla="*/ 1354016 w 1905306"/>
                <a:gd name="connsiteY42" fmla="*/ 351697 h 1325731"/>
                <a:gd name="connsiteX43" fmla="*/ 1330162 w 1905306"/>
                <a:gd name="connsiteY43" fmla="*/ 343745 h 1325731"/>
                <a:gd name="connsiteX44" fmla="*/ 1306308 w 1905306"/>
                <a:gd name="connsiteY44" fmla="*/ 327843 h 1325731"/>
                <a:gd name="connsiteX45" fmla="*/ 1282454 w 1905306"/>
                <a:gd name="connsiteY45" fmla="*/ 303989 h 1325731"/>
                <a:gd name="connsiteX46" fmla="*/ 1234747 w 1905306"/>
                <a:gd name="connsiteY46" fmla="*/ 288086 h 1325731"/>
                <a:gd name="connsiteX47" fmla="*/ 1210893 w 1905306"/>
                <a:gd name="connsiteY47" fmla="*/ 280135 h 1325731"/>
                <a:gd name="connsiteX48" fmla="*/ 1139331 w 1905306"/>
                <a:gd name="connsiteY48" fmla="*/ 248330 h 1325731"/>
                <a:gd name="connsiteX49" fmla="*/ 1115477 w 1905306"/>
                <a:gd name="connsiteY49" fmla="*/ 240378 h 1325731"/>
                <a:gd name="connsiteX50" fmla="*/ 1091623 w 1905306"/>
                <a:gd name="connsiteY50" fmla="*/ 232427 h 1325731"/>
                <a:gd name="connsiteX51" fmla="*/ 1067769 w 1905306"/>
                <a:gd name="connsiteY51" fmla="*/ 216525 h 1325731"/>
                <a:gd name="connsiteX52" fmla="*/ 1043915 w 1905306"/>
                <a:gd name="connsiteY52" fmla="*/ 208573 h 1325731"/>
                <a:gd name="connsiteX53" fmla="*/ 972354 w 1905306"/>
                <a:gd name="connsiteY53" fmla="*/ 168817 h 1325731"/>
                <a:gd name="connsiteX54" fmla="*/ 948500 w 1905306"/>
                <a:gd name="connsiteY54" fmla="*/ 152914 h 1325731"/>
                <a:gd name="connsiteX55" fmla="*/ 868987 w 1905306"/>
                <a:gd name="connsiteY55" fmla="*/ 129060 h 1325731"/>
                <a:gd name="connsiteX56" fmla="*/ 797425 w 1905306"/>
                <a:gd name="connsiteY56" fmla="*/ 105206 h 1325731"/>
                <a:gd name="connsiteX57" fmla="*/ 725863 w 1905306"/>
                <a:gd name="connsiteY57" fmla="*/ 81352 h 1325731"/>
                <a:gd name="connsiteX58" fmla="*/ 702009 w 1905306"/>
                <a:gd name="connsiteY58" fmla="*/ 73401 h 1325731"/>
                <a:gd name="connsiteX59" fmla="*/ 654301 w 1905306"/>
                <a:gd name="connsiteY59" fmla="*/ 49547 h 1325731"/>
                <a:gd name="connsiteX60" fmla="*/ 630447 w 1905306"/>
                <a:gd name="connsiteY60" fmla="*/ 33645 h 1325731"/>
                <a:gd name="connsiteX61" fmla="*/ 582740 w 1905306"/>
                <a:gd name="connsiteY61" fmla="*/ 17742 h 1325731"/>
                <a:gd name="connsiteX62" fmla="*/ 558886 w 1905306"/>
                <a:gd name="connsiteY62" fmla="*/ 9791 h 1325731"/>
                <a:gd name="connsiteX63" fmla="*/ 535032 w 1905306"/>
                <a:gd name="connsiteY63" fmla="*/ 1839 h 1325731"/>
                <a:gd name="connsiteX64" fmla="*/ 447361 w 1905306"/>
                <a:gd name="connsiteY64" fmla="*/ 9791 h 1325731"/>
                <a:gd name="connsiteX65" fmla="*/ 391908 w 1905306"/>
                <a:gd name="connsiteY65" fmla="*/ 69270 h 1325731"/>
                <a:gd name="connsiteX66" fmla="*/ 419687 w 1905306"/>
                <a:gd name="connsiteY66" fmla="*/ 781067 h 1325731"/>
                <a:gd name="connsiteX67" fmla="*/ 423714 w 1905306"/>
                <a:gd name="connsiteY67" fmla="*/ 932142 h 1325731"/>
                <a:gd name="connsiteX68" fmla="*/ 439616 w 1905306"/>
                <a:gd name="connsiteY68" fmla="*/ 979850 h 1325731"/>
                <a:gd name="connsiteX69" fmla="*/ 741766 w 1905306"/>
                <a:gd name="connsiteY69" fmla="*/ 995753 h 1325731"/>
                <a:gd name="connsiteX70" fmla="*/ 383956 w 1905306"/>
                <a:gd name="connsiteY70" fmla="*/ 1146828 h 1325731"/>
                <a:gd name="connsiteX71" fmla="*/ 173249 w 1905306"/>
                <a:gd name="connsiteY71" fmla="*/ 1325731 h 1325731"/>
                <a:gd name="connsiteX0" fmla="*/ 415762 w 1905306"/>
                <a:gd name="connsiteY0" fmla="*/ 1297901 h 1325731"/>
                <a:gd name="connsiteX1" fmla="*/ 638399 w 1905306"/>
                <a:gd name="connsiteY1" fmla="*/ 1234290 h 1325731"/>
                <a:gd name="connsiteX2" fmla="*/ 813327 w 1905306"/>
                <a:gd name="connsiteY2" fmla="*/ 1186584 h 1325731"/>
                <a:gd name="connsiteX3" fmla="*/ 861035 w 1905306"/>
                <a:gd name="connsiteY3" fmla="*/ 1170681 h 1325731"/>
                <a:gd name="connsiteX4" fmla="*/ 884889 w 1905306"/>
                <a:gd name="connsiteY4" fmla="*/ 1162730 h 1325731"/>
                <a:gd name="connsiteX5" fmla="*/ 908743 w 1905306"/>
                <a:gd name="connsiteY5" fmla="*/ 1154778 h 1325731"/>
                <a:gd name="connsiteX6" fmla="*/ 996207 w 1905306"/>
                <a:gd name="connsiteY6" fmla="*/ 1138876 h 1325731"/>
                <a:gd name="connsiteX7" fmla="*/ 1043915 w 1905306"/>
                <a:gd name="connsiteY7" fmla="*/ 1122973 h 1325731"/>
                <a:gd name="connsiteX8" fmla="*/ 1115477 w 1905306"/>
                <a:gd name="connsiteY8" fmla="*/ 1083217 h 1325731"/>
                <a:gd name="connsiteX9" fmla="*/ 1147282 w 1905306"/>
                <a:gd name="connsiteY9" fmla="*/ 1075265 h 1325731"/>
                <a:gd name="connsiteX10" fmla="*/ 1171136 w 1905306"/>
                <a:gd name="connsiteY10" fmla="*/ 1067314 h 1325731"/>
                <a:gd name="connsiteX11" fmla="*/ 1210893 w 1905306"/>
                <a:gd name="connsiteY11" fmla="*/ 1059363 h 1325731"/>
                <a:gd name="connsiteX12" fmla="*/ 1258601 w 1905306"/>
                <a:gd name="connsiteY12" fmla="*/ 1051411 h 1325731"/>
                <a:gd name="connsiteX13" fmla="*/ 1306308 w 1905306"/>
                <a:gd name="connsiteY13" fmla="*/ 1035509 h 1325731"/>
                <a:gd name="connsiteX14" fmla="*/ 1354016 w 1905306"/>
                <a:gd name="connsiteY14" fmla="*/ 1019606 h 1325731"/>
                <a:gd name="connsiteX15" fmla="*/ 1425578 w 1905306"/>
                <a:gd name="connsiteY15" fmla="*/ 979850 h 1325731"/>
                <a:gd name="connsiteX16" fmla="*/ 1449432 w 1905306"/>
                <a:gd name="connsiteY16" fmla="*/ 963947 h 1325731"/>
                <a:gd name="connsiteX17" fmla="*/ 1497140 w 1905306"/>
                <a:gd name="connsiteY17" fmla="*/ 948045 h 1325731"/>
                <a:gd name="connsiteX18" fmla="*/ 1520994 w 1905306"/>
                <a:gd name="connsiteY18" fmla="*/ 932142 h 1325731"/>
                <a:gd name="connsiteX19" fmla="*/ 1544847 w 1905306"/>
                <a:gd name="connsiteY19" fmla="*/ 924191 h 1325731"/>
                <a:gd name="connsiteX20" fmla="*/ 1592555 w 1905306"/>
                <a:gd name="connsiteY20" fmla="*/ 892385 h 1325731"/>
                <a:gd name="connsiteX21" fmla="*/ 1616409 w 1905306"/>
                <a:gd name="connsiteY21" fmla="*/ 876483 h 1325731"/>
                <a:gd name="connsiteX22" fmla="*/ 1664117 w 1905306"/>
                <a:gd name="connsiteY22" fmla="*/ 860580 h 1325731"/>
                <a:gd name="connsiteX23" fmla="*/ 1735679 w 1905306"/>
                <a:gd name="connsiteY23" fmla="*/ 836726 h 1325731"/>
                <a:gd name="connsiteX24" fmla="*/ 1759533 w 1905306"/>
                <a:gd name="connsiteY24" fmla="*/ 828775 h 1325731"/>
                <a:gd name="connsiteX25" fmla="*/ 1807241 w 1905306"/>
                <a:gd name="connsiteY25" fmla="*/ 796970 h 1325731"/>
                <a:gd name="connsiteX26" fmla="*/ 1854948 w 1905306"/>
                <a:gd name="connsiteY26" fmla="*/ 765165 h 1325731"/>
                <a:gd name="connsiteX27" fmla="*/ 1862900 w 1905306"/>
                <a:gd name="connsiteY27" fmla="*/ 741311 h 1325731"/>
                <a:gd name="connsiteX28" fmla="*/ 1894705 w 1905306"/>
                <a:gd name="connsiteY28" fmla="*/ 709505 h 1325731"/>
                <a:gd name="connsiteX29" fmla="*/ 1870851 w 1905306"/>
                <a:gd name="connsiteY29" fmla="*/ 614090 h 1325731"/>
                <a:gd name="connsiteX30" fmla="*/ 1846997 w 1905306"/>
                <a:gd name="connsiteY30" fmla="*/ 606138 h 1325731"/>
                <a:gd name="connsiteX31" fmla="*/ 1783387 w 1905306"/>
                <a:gd name="connsiteY31" fmla="*/ 550479 h 1325731"/>
                <a:gd name="connsiteX32" fmla="*/ 1759533 w 1905306"/>
                <a:gd name="connsiteY32" fmla="*/ 534577 h 1325731"/>
                <a:gd name="connsiteX33" fmla="*/ 1735679 w 1905306"/>
                <a:gd name="connsiteY33" fmla="*/ 518674 h 1325731"/>
                <a:gd name="connsiteX34" fmla="*/ 1648214 w 1905306"/>
                <a:gd name="connsiteY34" fmla="*/ 494820 h 1325731"/>
                <a:gd name="connsiteX35" fmla="*/ 1616409 w 1905306"/>
                <a:gd name="connsiteY35" fmla="*/ 486869 h 1325731"/>
                <a:gd name="connsiteX36" fmla="*/ 1544847 w 1905306"/>
                <a:gd name="connsiteY36" fmla="*/ 463015 h 1325731"/>
                <a:gd name="connsiteX37" fmla="*/ 1520994 w 1905306"/>
                <a:gd name="connsiteY37" fmla="*/ 455064 h 1325731"/>
                <a:gd name="connsiteX38" fmla="*/ 1473286 w 1905306"/>
                <a:gd name="connsiteY38" fmla="*/ 415307 h 1325731"/>
                <a:gd name="connsiteX39" fmla="*/ 1449432 w 1905306"/>
                <a:gd name="connsiteY39" fmla="*/ 407356 h 1325731"/>
                <a:gd name="connsiteX40" fmla="*/ 1401724 w 1905306"/>
                <a:gd name="connsiteY40" fmla="*/ 375551 h 1325731"/>
                <a:gd name="connsiteX41" fmla="*/ 1377870 w 1905306"/>
                <a:gd name="connsiteY41" fmla="*/ 367599 h 1325731"/>
                <a:gd name="connsiteX42" fmla="*/ 1354016 w 1905306"/>
                <a:gd name="connsiteY42" fmla="*/ 351697 h 1325731"/>
                <a:gd name="connsiteX43" fmla="*/ 1330162 w 1905306"/>
                <a:gd name="connsiteY43" fmla="*/ 343745 h 1325731"/>
                <a:gd name="connsiteX44" fmla="*/ 1306308 w 1905306"/>
                <a:gd name="connsiteY44" fmla="*/ 327843 h 1325731"/>
                <a:gd name="connsiteX45" fmla="*/ 1282454 w 1905306"/>
                <a:gd name="connsiteY45" fmla="*/ 303989 h 1325731"/>
                <a:gd name="connsiteX46" fmla="*/ 1234747 w 1905306"/>
                <a:gd name="connsiteY46" fmla="*/ 288086 h 1325731"/>
                <a:gd name="connsiteX47" fmla="*/ 1210893 w 1905306"/>
                <a:gd name="connsiteY47" fmla="*/ 280135 h 1325731"/>
                <a:gd name="connsiteX48" fmla="*/ 1139331 w 1905306"/>
                <a:gd name="connsiteY48" fmla="*/ 248330 h 1325731"/>
                <a:gd name="connsiteX49" fmla="*/ 1115477 w 1905306"/>
                <a:gd name="connsiteY49" fmla="*/ 240378 h 1325731"/>
                <a:gd name="connsiteX50" fmla="*/ 1091623 w 1905306"/>
                <a:gd name="connsiteY50" fmla="*/ 232427 h 1325731"/>
                <a:gd name="connsiteX51" fmla="*/ 1067769 w 1905306"/>
                <a:gd name="connsiteY51" fmla="*/ 216525 h 1325731"/>
                <a:gd name="connsiteX52" fmla="*/ 1043915 w 1905306"/>
                <a:gd name="connsiteY52" fmla="*/ 208573 h 1325731"/>
                <a:gd name="connsiteX53" fmla="*/ 972354 w 1905306"/>
                <a:gd name="connsiteY53" fmla="*/ 168817 h 1325731"/>
                <a:gd name="connsiteX54" fmla="*/ 948500 w 1905306"/>
                <a:gd name="connsiteY54" fmla="*/ 152914 h 1325731"/>
                <a:gd name="connsiteX55" fmla="*/ 868987 w 1905306"/>
                <a:gd name="connsiteY55" fmla="*/ 129060 h 1325731"/>
                <a:gd name="connsiteX56" fmla="*/ 797425 w 1905306"/>
                <a:gd name="connsiteY56" fmla="*/ 105206 h 1325731"/>
                <a:gd name="connsiteX57" fmla="*/ 725863 w 1905306"/>
                <a:gd name="connsiteY57" fmla="*/ 81352 h 1325731"/>
                <a:gd name="connsiteX58" fmla="*/ 702009 w 1905306"/>
                <a:gd name="connsiteY58" fmla="*/ 73401 h 1325731"/>
                <a:gd name="connsiteX59" fmla="*/ 654301 w 1905306"/>
                <a:gd name="connsiteY59" fmla="*/ 49547 h 1325731"/>
                <a:gd name="connsiteX60" fmla="*/ 630447 w 1905306"/>
                <a:gd name="connsiteY60" fmla="*/ 33645 h 1325731"/>
                <a:gd name="connsiteX61" fmla="*/ 582740 w 1905306"/>
                <a:gd name="connsiteY61" fmla="*/ 17742 h 1325731"/>
                <a:gd name="connsiteX62" fmla="*/ 558886 w 1905306"/>
                <a:gd name="connsiteY62" fmla="*/ 9791 h 1325731"/>
                <a:gd name="connsiteX63" fmla="*/ 535032 w 1905306"/>
                <a:gd name="connsiteY63" fmla="*/ 1839 h 1325731"/>
                <a:gd name="connsiteX64" fmla="*/ 447361 w 1905306"/>
                <a:gd name="connsiteY64" fmla="*/ 9791 h 1325731"/>
                <a:gd name="connsiteX65" fmla="*/ 391908 w 1905306"/>
                <a:gd name="connsiteY65" fmla="*/ 69270 h 1325731"/>
                <a:gd name="connsiteX66" fmla="*/ 419687 w 1905306"/>
                <a:gd name="connsiteY66" fmla="*/ 781067 h 1325731"/>
                <a:gd name="connsiteX67" fmla="*/ 423714 w 1905306"/>
                <a:gd name="connsiteY67" fmla="*/ 932142 h 1325731"/>
                <a:gd name="connsiteX68" fmla="*/ 439616 w 1905306"/>
                <a:gd name="connsiteY68" fmla="*/ 979850 h 1325731"/>
                <a:gd name="connsiteX69" fmla="*/ 741766 w 1905306"/>
                <a:gd name="connsiteY69" fmla="*/ 995753 h 1325731"/>
                <a:gd name="connsiteX70" fmla="*/ 383956 w 1905306"/>
                <a:gd name="connsiteY70" fmla="*/ 1146828 h 1325731"/>
                <a:gd name="connsiteX71" fmla="*/ 173249 w 1905306"/>
                <a:gd name="connsiteY71" fmla="*/ 1325731 h 1325731"/>
                <a:gd name="connsiteX0" fmla="*/ 415762 w 1905306"/>
                <a:gd name="connsiteY0" fmla="*/ 1297901 h 1325731"/>
                <a:gd name="connsiteX1" fmla="*/ 555013 w 1905306"/>
                <a:gd name="connsiteY1" fmla="*/ 1265734 h 1325731"/>
                <a:gd name="connsiteX2" fmla="*/ 638399 w 1905306"/>
                <a:gd name="connsiteY2" fmla="*/ 1234290 h 1325731"/>
                <a:gd name="connsiteX3" fmla="*/ 813327 w 1905306"/>
                <a:gd name="connsiteY3" fmla="*/ 1186584 h 1325731"/>
                <a:gd name="connsiteX4" fmla="*/ 861035 w 1905306"/>
                <a:gd name="connsiteY4" fmla="*/ 1170681 h 1325731"/>
                <a:gd name="connsiteX5" fmla="*/ 884889 w 1905306"/>
                <a:gd name="connsiteY5" fmla="*/ 1162730 h 1325731"/>
                <a:gd name="connsiteX6" fmla="*/ 908743 w 1905306"/>
                <a:gd name="connsiteY6" fmla="*/ 1154778 h 1325731"/>
                <a:gd name="connsiteX7" fmla="*/ 996207 w 1905306"/>
                <a:gd name="connsiteY7" fmla="*/ 1138876 h 1325731"/>
                <a:gd name="connsiteX8" fmla="*/ 1043915 w 1905306"/>
                <a:gd name="connsiteY8" fmla="*/ 1122973 h 1325731"/>
                <a:gd name="connsiteX9" fmla="*/ 1115477 w 1905306"/>
                <a:gd name="connsiteY9" fmla="*/ 1083217 h 1325731"/>
                <a:gd name="connsiteX10" fmla="*/ 1147282 w 1905306"/>
                <a:gd name="connsiteY10" fmla="*/ 1075265 h 1325731"/>
                <a:gd name="connsiteX11" fmla="*/ 1171136 w 1905306"/>
                <a:gd name="connsiteY11" fmla="*/ 1067314 h 1325731"/>
                <a:gd name="connsiteX12" fmla="*/ 1210893 w 1905306"/>
                <a:gd name="connsiteY12" fmla="*/ 1059363 h 1325731"/>
                <a:gd name="connsiteX13" fmla="*/ 1258601 w 1905306"/>
                <a:gd name="connsiteY13" fmla="*/ 1051411 h 1325731"/>
                <a:gd name="connsiteX14" fmla="*/ 1306308 w 1905306"/>
                <a:gd name="connsiteY14" fmla="*/ 1035509 h 1325731"/>
                <a:gd name="connsiteX15" fmla="*/ 1354016 w 1905306"/>
                <a:gd name="connsiteY15" fmla="*/ 1019606 h 1325731"/>
                <a:gd name="connsiteX16" fmla="*/ 1425578 w 1905306"/>
                <a:gd name="connsiteY16" fmla="*/ 979850 h 1325731"/>
                <a:gd name="connsiteX17" fmla="*/ 1449432 w 1905306"/>
                <a:gd name="connsiteY17" fmla="*/ 963947 h 1325731"/>
                <a:gd name="connsiteX18" fmla="*/ 1497140 w 1905306"/>
                <a:gd name="connsiteY18" fmla="*/ 948045 h 1325731"/>
                <a:gd name="connsiteX19" fmla="*/ 1520994 w 1905306"/>
                <a:gd name="connsiteY19" fmla="*/ 932142 h 1325731"/>
                <a:gd name="connsiteX20" fmla="*/ 1544847 w 1905306"/>
                <a:gd name="connsiteY20" fmla="*/ 924191 h 1325731"/>
                <a:gd name="connsiteX21" fmla="*/ 1592555 w 1905306"/>
                <a:gd name="connsiteY21" fmla="*/ 892385 h 1325731"/>
                <a:gd name="connsiteX22" fmla="*/ 1616409 w 1905306"/>
                <a:gd name="connsiteY22" fmla="*/ 876483 h 1325731"/>
                <a:gd name="connsiteX23" fmla="*/ 1664117 w 1905306"/>
                <a:gd name="connsiteY23" fmla="*/ 860580 h 1325731"/>
                <a:gd name="connsiteX24" fmla="*/ 1735679 w 1905306"/>
                <a:gd name="connsiteY24" fmla="*/ 836726 h 1325731"/>
                <a:gd name="connsiteX25" fmla="*/ 1759533 w 1905306"/>
                <a:gd name="connsiteY25" fmla="*/ 828775 h 1325731"/>
                <a:gd name="connsiteX26" fmla="*/ 1807241 w 1905306"/>
                <a:gd name="connsiteY26" fmla="*/ 796970 h 1325731"/>
                <a:gd name="connsiteX27" fmla="*/ 1854948 w 1905306"/>
                <a:gd name="connsiteY27" fmla="*/ 765165 h 1325731"/>
                <a:gd name="connsiteX28" fmla="*/ 1862900 w 1905306"/>
                <a:gd name="connsiteY28" fmla="*/ 741311 h 1325731"/>
                <a:gd name="connsiteX29" fmla="*/ 1894705 w 1905306"/>
                <a:gd name="connsiteY29" fmla="*/ 709505 h 1325731"/>
                <a:gd name="connsiteX30" fmla="*/ 1870851 w 1905306"/>
                <a:gd name="connsiteY30" fmla="*/ 614090 h 1325731"/>
                <a:gd name="connsiteX31" fmla="*/ 1846997 w 1905306"/>
                <a:gd name="connsiteY31" fmla="*/ 606138 h 1325731"/>
                <a:gd name="connsiteX32" fmla="*/ 1783387 w 1905306"/>
                <a:gd name="connsiteY32" fmla="*/ 550479 h 1325731"/>
                <a:gd name="connsiteX33" fmla="*/ 1759533 w 1905306"/>
                <a:gd name="connsiteY33" fmla="*/ 534577 h 1325731"/>
                <a:gd name="connsiteX34" fmla="*/ 1735679 w 1905306"/>
                <a:gd name="connsiteY34" fmla="*/ 518674 h 1325731"/>
                <a:gd name="connsiteX35" fmla="*/ 1648214 w 1905306"/>
                <a:gd name="connsiteY35" fmla="*/ 494820 h 1325731"/>
                <a:gd name="connsiteX36" fmla="*/ 1616409 w 1905306"/>
                <a:gd name="connsiteY36" fmla="*/ 486869 h 1325731"/>
                <a:gd name="connsiteX37" fmla="*/ 1544847 w 1905306"/>
                <a:gd name="connsiteY37" fmla="*/ 463015 h 1325731"/>
                <a:gd name="connsiteX38" fmla="*/ 1520994 w 1905306"/>
                <a:gd name="connsiteY38" fmla="*/ 455064 h 1325731"/>
                <a:gd name="connsiteX39" fmla="*/ 1473286 w 1905306"/>
                <a:gd name="connsiteY39" fmla="*/ 415307 h 1325731"/>
                <a:gd name="connsiteX40" fmla="*/ 1449432 w 1905306"/>
                <a:gd name="connsiteY40" fmla="*/ 407356 h 1325731"/>
                <a:gd name="connsiteX41" fmla="*/ 1401724 w 1905306"/>
                <a:gd name="connsiteY41" fmla="*/ 375551 h 1325731"/>
                <a:gd name="connsiteX42" fmla="*/ 1377870 w 1905306"/>
                <a:gd name="connsiteY42" fmla="*/ 367599 h 1325731"/>
                <a:gd name="connsiteX43" fmla="*/ 1354016 w 1905306"/>
                <a:gd name="connsiteY43" fmla="*/ 351697 h 1325731"/>
                <a:gd name="connsiteX44" fmla="*/ 1330162 w 1905306"/>
                <a:gd name="connsiteY44" fmla="*/ 343745 h 1325731"/>
                <a:gd name="connsiteX45" fmla="*/ 1306308 w 1905306"/>
                <a:gd name="connsiteY45" fmla="*/ 327843 h 1325731"/>
                <a:gd name="connsiteX46" fmla="*/ 1282454 w 1905306"/>
                <a:gd name="connsiteY46" fmla="*/ 303989 h 1325731"/>
                <a:gd name="connsiteX47" fmla="*/ 1234747 w 1905306"/>
                <a:gd name="connsiteY47" fmla="*/ 288086 h 1325731"/>
                <a:gd name="connsiteX48" fmla="*/ 1210893 w 1905306"/>
                <a:gd name="connsiteY48" fmla="*/ 280135 h 1325731"/>
                <a:gd name="connsiteX49" fmla="*/ 1139331 w 1905306"/>
                <a:gd name="connsiteY49" fmla="*/ 248330 h 1325731"/>
                <a:gd name="connsiteX50" fmla="*/ 1115477 w 1905306"/>
                <a:gd name="connsiteY50" fmla="*/ 240378 h 1325731"/>
                <a:gd name="connsiteX51" fmla="*/ 1091623 w 1905306"/>
                <a:gd name="connsiteY51" fmla="*/ 232427 h 1325731"/>
                <a:gd name="connsiteX52" fmla="*/ 1067769 w 1905306"/>
                <a:gd name="connsiteY52" fmla="*/ 216525 h 1325731"/>
                <a:gd name="connsiteX53" fmla="*/ 1043915 w 1905306"/>
                <a:gd name="connsiteY53" fmla="*/ 208573 h 1325731"/>
                <a:gd name="connsiteX54" fmla="*/ 972354 w 1905306"/>
                <a:gd name="connsiteY54" fmla="*/ 168817 h 1325731"/>
                <a:gd name="connsiteX55" fmla="*/ 948500 w 1905306"/>
                <a:gd name="connsiteY55" fmla="*/ 152914 h 1325731"/>
                <a:gd name="connsiteX56" fmla="*/ 868987 w 1905306"/>
                <a:gd name="connsiteY56" fmla="*/ 129060 h 1325731"/>
                <a:gd name="connsiteX57" fmla="*/ 797425 w 1905306"/>
                <a:gd name="connsiteY57" fmla="*/ 105206 h 1325731"/>
                <a:gd name="connsiteX58" fmla="*/ 725863 w 1905306"/>
                <a:gd name="connsiteY58" fmla="*/ 81352 h 1325731"/>
                <a:gd name="connsiteX59" fmla="*/ 702009 w 1905306"/>
                <a:gd name="connsiteY59" fmla="*/ 73401 h 1325731"/>
                <a:gd name="connsiteX60" fmla="*/ 654301 w 1905306"/>
                <a:gd name="connsiteY60" fmla="*/ 49547 h 1325731"/>
                <a:gd name="connsiteX61" fmla="*/ 630447 w 1905306"/>
                <a:gd name="connsiteY61" fmla="*/ 33645 h 1325731"/>
                <a:gd name="connsiteX62" fmla="*/ 582740 w 1905306"/>
                <a:gd name="connsiteY62" fmla="*/ 17742 h 1325731"/>
                <a:gd name="connsiteX63" fmla="*/ 558886 w 1905306"/>
                <a:gd name="connsiteY63" fmla="*/ 9791 h 1325731"/>
                <a:gd name="connsiteX64" fmla="*/ 535032 w 1905306"/>
                <a:gd name="connsiteY64" fmla="*/ 1839 h 1325731"/>
                <a:gd name="connsiteX65" fmla="*/ 447361 w 1905306"/>
                <a:gd name="connsiteY65" fmla="*/ 9791 h 1325731"/>
                <a:gd name="connsiteX66" fmla="*/ 391908 w 1905306"/>
                <a:gd name="connsiteY66" fmla="*/ 69270 h 1325731"/>
                <a:gd name="connsiteX67" fmla="*/ 419687 w 1905306"/>
                <a:gd name="connsiteY67" fmla="*/ 781067 h 1325731"/>
                <a:gd name="connsiteX68" fmla="*/ 423714 w 1905306"/>
                <a:gd name="connsiteY68" fmla="*/ 932142 h 1325731"/>
                <a:gd name="connsiteX69" fmla="*/ 439616 w 1905306"/>
                <a:gd name="connsiteY69" fmla="*/ 979850 h 1325731"/>
                <a:gd name="connsiteX70" fmla="*/ 741766 w 1905306"/>
                <a:gd name="connsiteY70" fmla="*/ 995753 h 1325731"/>
                <a:gd name="connsiteX71" fmla="*/ 383956 w 1905306"/>
                <a:gd name="connsiteY71" fmla="*/ 1146828 h 1325731"/>
                <a:gd name="connsiteX72" fmla="*/ 173249 w 1905306"/>
                <a:gd name="connsiteY72" fmla="*/ 1325731 h 1325731"/>
                <a:gd name="connsiteX0" fmla="*/ 552328 w 1905306"/>
                <a:gd name="connsiteY0" fmla="*/ 1286025 h 1325731"/>
                <a:gd name="connsiteX1" fmla="*/ 555013 w 1905306"/>
                <a:gd name="connsiteY1" fmla="*/ 1265734 h 1325731"/>
                <a:gd name="connsiteX2" fmla="*/ 638399 w 1905306"/>
                <a:gd name="connsiteY2" fmla="*/ 1234290 h 1325731"/>
                <a:gd name="connsiteX3" fmla="*/ 813327 w 1905306"/>
                <a:gd name="connsiteY3" fmla="*/ 1186584 h 1325731"/>
                <a:gd name="connsiteX4" fmla="*/ 861035 w 1905306"/>
                <a:gd name="connsiteY4" fmla="*/ 1170681 h 1325731"/>
                <a:gd name="connsiteX5" fmla="*/ 884889 w 1905306"/>
                <a:gd name="connsiteY5" fmla="*/ 1162730 h 1325731"/>
                <a:gd name="connsiteX6" fmla="*/ 908743 w 1905306"/>
                <a:gd name="connsiteY6" fmla="*/ 1154778 h 1325731"/>
                <a:gd name="connsiteX7" fmla="*/ 996207 w 1905306"/>
                <a:gd name="connsiteY7" fmla="*/ 1138876 h 1325731"/>
                <a:gd name="connsiteX8" fmla="*/ 1043915 w 1905306"/>
                <a:gd name="connsiteY8" fmla="*/ 1122973 h 1325731"/>
                <a:gd name="connsiteX9" fmla="*/ 1115477 w 1905306"/>
                <a:gd name="connsiteY9" fmla="*/ 1083217 h 1325731"/>
                <a:gd name="connsiteX10" fmla="*/ 1147282 w 1905306"/>
                <a:gd name="connsiteY10" fmla="*/ 1075265 h 1325731"/>
                <a:gd name="connsiteX11" fmla="*/ 1171136 w 1905306"/>
                <a:gd name="connsiteY11" fmla="*/ 1067314 h 1325731"/>
                <a:gd name="connsiteX12" fmla="*/ 1210893 w 1905306"/>
                <a:gd name="connsiteY12" fmla="*/ 1059363 h 1325731"/>
                <a:gd name="connsiteX13" fmla="*/ 1258601 w 1905306"/>
                <a:gd name="connsiteY13" fmla="*/ 1051411 h 1325731"/>
                <a:gd name="connsiteX14" fmla="*/ 1306308 w 1905306"/>
                <a:gd name="connsiteY14" fmla="*/ 1035509 h 1325731"/>
                <a:gd name="connsiteX15" fmla="*/ 1354016 w 1905306"/>
                <a:gd name="connsiteY15" fmla="*/ 1019606 h 1325731"/>
                <a:gd name="connsiteX16" fmla="*/ 1425578 w 1905306"/>
                <a:gd name="connsiteY16" fmla="*/ 979850 h 1325731"/>
                <a:gd name="connsiteX17" fmla="*/ 1449432 w 1905306"/>
                <a:gd name="connsiteY17" fmla="*/ 963947 h 1325731"/>
                <a:gd name="connsiteX18" fmla="*/ 1497140 w 1905306"/>
                <a:gd name="connsiteY18" fmla="*/ 948045 h 1325731"/>
                <a:gd name="connsiteX19" fmla="*/ 1520994 w 1905306"/>
                <a:gd name="connsiteY19" fmla="*/ 932142 h 1325731"/>
                <a:gd name="connsiteX20" fmla="*/ 1544847 w 1905306"/>
                <a:gd name="connsiteY20" fmla="*/ 924191 h 1325731"/>
                <a:gd name="connsiteX21" fmla="*/ 1592555 w 1905306"/>
                <a:gd name="connsiteY21" fmla="*/ 892385 h 1325731"/>
                <a:gd name="connsiteX22" fmla="*/ 1616409 w 1905306"/>
                <a:gd name="connsiteY22" fmla="*/ 876483 h 1325731"/>
                <a:gd name="connsiteX23" fmla="*/ 1664117 w 1905306"/>
                <a:gd name="connsiteY23" fmla="*/ 860580 h 1325731"/>
                <a:gd name="connsiteX24" fmla="*/ 1735679 w 1905306"/>
                <a:gd name="connsiteY24" fmla="*/ 836726 h 1325731"/>
                <a:gd name="connsiteX25" fmla="*/ 1759533 w 1905306"/>
                <a:gd name="connsiteY25" fmla="*/ 828775 h 1325731"/>
                <a:gd name="connsiteX26" fmla="*/ 1807241 w 1905306"/>
                <a:gd name="connsiteY26" fmla="*/ 796970 h 1325731"/>
                <a:gd name="connsiteX27" fmla="*/ 1854948 w 1905306"/>
                <a:gd name="connsiteY27" fmla="*/ 765165 h 1325731"/>
                <a:gd name="connsiteX28" fmla="*/ 1862900 w 1905306"/>
                <a:gd name="connsiteY28" fmla="*/ 741311 h 1325731"/>
                <a:gd name="connsiteX29" fmla="*/ 1894705 w 1905306"/>
                <a:gd name="connsiteY29" fmla="*/ 709505 h 1325731"/>
                <a:gd name="connsiteX30" fmla="*/ 1870851 w 1905306"/>
                <a:gd name="connsiteY30" fmla="*/ 614090 h 1325731"/>
                <a:gd name="connsiteX31" fmla="*/ 1846997 w 1905306"/>
                <a:gd name="connsiteY31" fmla="*/ 606138 h 1325731"/>
                <a:gd name="connsiteX32" fmla="*/ 1783387 w 1905306"/>
                <a:gd name="connsiteY32" fmla="*/ 550479 h 1325731"/>
                <a:gd name="connsiteX33" fmla="*/ 1759533 w 1905306"/>
                <a:gd name="connsiteY33" fmla="*/ 534577 h 1325731"/>
                <a:gd name="connsiteX34" fmla="*/ 1735679 w 1905306"/>
                <a:gd name="connsiteY34" fmla="*/ 518674 h 1325731"/>
                <a:gd name="connsiteX35" fmla="*/ 1648214 w 1905306"/>
                <a:gd name="connsiteY35" fmla="*/ 494820 h 1325731"/>
                <a:gd name="connsiteX36" fmla="*/ 1616409 w 1905306"/>
                <a:gd name="connsiteY36" fmla="*/ 486869 h 1325731"/>
                <a:gd name="connsiteX37" fmla="*/ 1544847 w 1905306"/>
                <a:gd name="connsiteY37" fmla="*/ 463015 h 1325731"/>
                <a:gd name="connsiteX38" fmla="*/ 1520994 w 1905306"/>
                <a:gd name="connsiteY38" fmla="*/ 455064 h 1325731"/>
                <a:gd name="connsiteX39" fmla="*/ 1473286 w 1905306"/>
                <a:gd name="connsiteY39" fmla="*/ 415307 h 1325731"/>
                <a:gd name="connsiteX40" fmla="*/ 1449432 w 1905306"/>
                <a:gd name="connsiteY40" fmla="*/ 407356 h 1325731"/>
                <a:gd name="connsiteX41" fmla="*/ 1401724 w 1905306"/>
                <a:gd name="connsiteY41" fmla="*/ 375551 h 1325731"/>
                <a:gd name="connsiteX42" fmla="*/ 1377870 w 1905306"/>
                <a:gd name="connsiteY42" fmla="*/ 367599 h 1325731"/>
                <a:gd name="connsiteX43" fmla="*/ 1354016 w 1905306"/>
                <a:gd name="connsiteY43" fmla="*/ 351697 h 1325731"/>
                <a:gd name="connsiteX44" fmla="*/ 1330162 w 1905306"/>
                <a:gd name="connsiteY44" fmla="*/ 343745 h 1325731"/>
                <a:gd name="connsiteX45" fmla="*/ 1306308 w 1905306"/>
                <a:gd name="connsiteY45" fmla="*/ 327843 h 1325731"/>
                <a:gd name="connsiteX46" fmla="*/ 1282454 w 1905306"/>
                <a:gd name="connsiteY46" fmla="*/ 303989 h 1325731"/>
                <a:gd name="connsiteX47" fmla="*/ 1234747 w 1905306"/>
                <a:gd name="connsiteY47" fmla="*/ 288086 h 1325731"/>
                <a:gd name="connsiteX48" fmla="*/ 1210893 w 1905306"/>
                <a:gd name="connsiteY48" fmla="*/ 280135 h 1325731"/>
                <a:gd name="connsiteX49" fmla="*/ 1139331 w 1905306"/>
                <a:gd name="connsiteY49" fmla="*/ 248330 h 1325731"/>
                <a:gd name="connsiteX50" fmla="*/ 1115477 w 1905306"/>
                <a:gd name="connsiteY50" fmla="*/ 240378 h 1325731"/>
                <a:gd name="connsiteX51" fmla="*/ 1091623 w 1905306"/>
                <a:gd name="connsiteY51" fmla="*/ 232427 h 1325731"/>
                <a:gd name="connsiteX52" fmla="*/ 1067769 w 1905306"/>
                <a:gd name="connsiteY52" fmla="*/ 216525 h 1325731"/>
                <a:gd name="connsiteX53" fmla="*/ 1043915 w 1905306"/>
                <a:gd name="connsiteY53" fmla="*/ 208573 h 1325731"/>
                <a:gd name="connsiteX54" fmla="*/ 972354 w 1905306"/>
                <a:gd name="connsiteY54" fmla="*/ 168817 h 1325731"/>
                <a:gd name="connsiteX55" fmla="*/ 948500 w 1905306"/>
                <a:gd name="connsiteY55" fmla="*/ 152914 h 1325731"/>
                <a:gd name="connsiteX56" fmla="*/ 868987 w 1905306"/>
                <a:gd name="connsiteY56" fmla="*/ 129060 h 1325731"/>
                <a:gd name="connsiteX57" fmla="*/ 797425 w 1905306"/>
                <a:gd name="connsiteY57" fmla="*/ 105206 h 1325731"/>
                <a:gd name="connsiteX58" fmla="*/ 725863 w 1905306"/>
                <a:gd name="connsiteY58" fmla="*/ 81352 h 1325731"/>
                <a:gd name="connsiteX59" fmla="*/ 702009 w 1905306"/>
                <a:gd name="connsiteY59" fmla="*/ 73401 h 1325731"/>
                <a:gd name="connsiteX60" fmla="*/ 654301 w 1905306"/>
                <a:gd name="connsiteY60" fmla="*/ 49547 h 1325731"/>
                <a:gd name="connsiteX61" fmla="*/ 630447 w 1905306"/>
                <a:gd name="connsiteY61" fmla="*/ 33645 h 1325731"/>
                <a:gd name="connsiteX62" fmla="*/ 582740 w 1905306"/>
                <a:gd name="connsiteY62" fmla="*/ 17742 h 1325731"/>
                <a:gd name="connsiteX63" fmla="*/ 558886 w 1905306"/>
                <a:gd name="connsiteY63" fmla="*/ 9791 h 1325731"/>
                <a:gd name="connsiteX64" fmla="*/ 535032 w 1905306"/>
                <a:gd name="connsiteY64" fmla="*/ 1839 h 1325731"/>
                <a:gd name="connsiteX65" fmla="*/ 447361 w 1905306"/>
                <a:gd name="connsiteY65" fmla="*/ 9791 h 1325731"/>
                <a:gd name="connsiteX66" fmla="*/ 391908 w 1905306"/>
                <a:gd name="connsiteY66" fmla="*/ 69270 h 1325731"/>
                <a:gd name="connsiteX67" fmla="*/ 419687 w 1905306"/>
                <a:gd name="connsiteY67" fmla="*/ 781067 h 1325731"/>
                <a:gd name="connsiteX68" fmla="*/ 423714 w 1905306"/>
                <a:gd name="connsiteY68" fmla="*/ 932142 h 1325731"/>
                <a:gd name="connsiteX69" fmla="*/ 439616 w 1905306"/>
                <a:gd name="connsiteY69" fmla="*/ 979850 h 1325731"/>
                <a:gd name="connsiteX70" fmla="*/ 741766 w 1905306"/>
                <a:gd name="connsiteY70" fmla="*/ 995753 h 1325731"/>
                <a:gd name="connsiteX71" fmla="*/ 383956 w 1905306"/>
                <a:gd name="connsiteY71" fmla="*/ 1146828 h 1325731"/>
                <a:gd name="connsiteX72" fmla="*/ 173249 w 1905306"/>
                <a:gd name="connsiteY72" fmla="*/ 1325731 h 1325731"/>
                <a:gd name="connsiteX0" fmla="*/ 180987 w 1533965"/>
                <a:gd name="connsiteY0" fmla="*/ 1286025 h 1937310"/>
                <a:gd name="connsiteX1" fmla="*/ 183672 w 1533965"/>
                <a:gd name="connsiteY1" fmla="*/ 1265734 h 1937310"/>
                <a:gd name="connsiteX2" fmla="*/ 267058 w 1533965"/>
                <a:gd name="connsiteY2" fmla="*/ 1234290 h 1937310"/>
                <a:gd name="connsiteX3" fmla="*/ 441986 w 1533965"/>
                <a:gd name="connsiteY3" fmla="*/ 1186584 h 1937310"/>
                <a:gd name="connsiteX4" fmla="*/ 489694 w 1533965"/>
                <a:gd name="connsiteY4" fmla="*/ 1170681 h 1937310"/>
                <a:gd name="connsiteX5" fmla="*/ 513548 w 1533965"/>
                <a:gd name="connsiteY5" fmla="*/ 1162730 h 1937310"/>
                <a:gd name="connsiteX6" fmla="*/ 537402 w 1533965"/>
                <a:gd name="connsiteY6" fmla="*/ 1154778 h 1937310"/>
                <a:gd name="connsiteX7" fmla="*/ 624866 w 1533965"/>
                <a:gd name="connsiteY7" fmla="*/ 1138876 h 1937310"/>
                <a:gd name="connsiteX8" fmla="*/ 672574 w 1533965"/>
                <a:gd name="connsiteY8" fmla="*/ 1122973 h 1937310"/>
                <a:gd name="connsiteX9" fmla="*/ 744136 w 1533965"/>
                <a:gd name="connsiteY9" fmla="*/ 1083217 h 1937310"/>
                <a:gd name="connsiteX10" fmla="*/ 775941 w 1533965"/>
                <a:gd name="connsiteY10" fmla="*/ 1075265 h 1937310"/>
                <a:gd name="connsiteX11" fmla="*/ 799795 w 1533965"/>
                <a:gd name="connsiteY11" fmla="*/ 1067314 h 1937310"/>
                <a:gd name="connsiteX12" fmla="*/ 839552 w 1533965"/>
                <a:gd name="connsiteY12" fmla="*/ 1059363 h 1937310"/>
                <a:gd name="connsiteX13" fmla="*/ 887260 w 1533965"/>
                <a:gd name="connsiteY13" fmla="*/ 1051411 h 1937310"/>
                <a:gd name="connsiteX14" fmla="*/ 934967 w 1533965"/>
                <a:gd name="connsiteY14" fmla="*/ 1035509 h 1937310"/>
                <a:gd name="connsiteX15" fmla="*/ 982675 w 1533965"/>
                <a:gd name="connsiteY15" fmla="*/ 1019606 h 1937310"/>
                <a:gd name="connsiteX16" fmla="*/ 1054237 w 1533965"/>
                <a:gd name="connsiteY16" fmla="*/ 979850 h 1937310"/>
                <a:gd name="connsiteX17" fmla="*/ 1078091 w 1533965"/>
                <a:gd name="connsiteY17" fmla="*/ 963947 h 1937310"/>
                <a:gd name="connsiteX18" fmla="*/ 1125799 w 1533965"/>
                <a:gd name="connsiteY18" fmla="*/ 948045 h 1937310"/>
                <a:gd name="connsiteX19" fmla="*/ 1149653 w 1533965"/>
                <a:gd name="connsiteY19" fmla="*/ 932142 h 1937310"/>
                <a:gd name="connsiteX20" fmla="*/ 1173506 w 1533965"/>
                <a:gd name="connsiteY20" fmla="*/ 924191 h 1937310"/>
                <a:gd name="connsiteX21" fmla="*/ 1221214 w 1533965"/>
                <a:gd name="connsiteY21" fmla="*/ 892385 h 1937310"/>
                <a:gd name="connsiteX22" fmla="*/ 1245068 w 1533965"/>
                <a:gd name="connsiteY22" fmla="*/ 876483 h 1937310"/>
                <a:gd name="connsiteX23" fmla="*/ 1292776 w 1533965"/>
                <a:gd name="connsiteY23" fmla="*/ 860580 h 1937310"/>
                <a:gd name="connsiteX24" fmla="*/ 1364338 w 1533965"/>
                <a:gd name="connsiteY24" fmla="*/ 836726 h 1937310"/>
                <a:gd name="connsiteX25" fmla="*/ 1388192 w 1533965"/>
                <a:gd name="connsiteY25" fmla="*/ 828775 h 1937310"/>
                <a:gd name="connsiteX26" fmla="*/ 1435900 w 1533965"/>
                <a:gd name="connsiteY26" fmla="*/ 796970 h 1937310"/>
                <a:gd name="connsiteX27" fmla="*/ 1483607 w 1533965"/>
                <a:gd name="connsiteY27" fmla="*/ 765165 h 1937310"/>
                <a:gd name="connsiteX28" fmla="*/ 1491559 w 1533965"/>
                <a:gd name="connsiteY28" fmla="*/ 741311 h 1937310"/>
                <a:gd name="connsiteX29" fmla="*/ 1523364 w 1533965"/>
                <a:gd name="connsiteY29" fmla="*/ 709505 h 1937310"/>
                <a:gd name="connsiteX30" fmla="*/ 1499510 w 1533965"/>
                <a:gd name="connsiteY30" fmla="*/ 614090 h 1937310"/>
                <a:gd name="connsiteX31" fmla="*/ 1475656 w 1533965"/>
                <a:gd name="connsiteY31" fmla="*/ 606138 h 1937310"/>
                <a:gd name="connsiteX32" fmla="*/ 1412046 w 1533965"/>
                <a:gd name="connsiteY32" fmla="*/ 550479 h 1937310"/>
                <a:gd name="connsiteX33" fmla="*/ 1388192 w 1533965"/>
                <a:gd name="connsiteY33" fmla="*/ 534577 h 1937310"/>
                <a:gd name="connsiteX34" fmla="*/ 1364338 w 1533965"/>
                <a:gd name="connsiteY34" fmla="*/ 518674 h 1937310"/>
                <a:gd name="connsiteX35" fmla="*/ 1276873 w 1533965"/>
                <a:gd name="connsiteY35" fmla="*/ 494820 h 1937310"/>
                <a:gd name="connsiteX36" fmla="*/ 1245068 w 1533965"/>
                <a:gd name="connsiteY36" fmla="*/ 486869 h 1937310"/>
                <a:gd name="connsiteX37" fmla="*/ 1173506 w 1533965"/>
                <a:gd name="connsiteY37" fmla="*/ 463015 h 1937310"/>
                <a:gd name="connsiteX38" fmla="*/ 1149653 w 1533965"/>
                <a:gd name="connsiteY38" fmla="*/ 455064 h 1937310"/>
                <a:gd name="connsiteX39" fmla="*/ 1101945 w 1533965"/>
                <a:gd name="connsiteY39" fmla="*/ 415307 h 1937310"/>
                <a:gd name="connsiteX40" fmla="*/ 1078091 w 1533965"/>
                <a:gd name="connsiteY40" fmla="*/ 407356 h 1937310"/>
                <a:gd name="connsiteX41" fmla="*/ 1030383 w 1533965"/>
                <a:gd name="connsiteY41" fmla="*/ 375551 h 1937310"/>
                <a:gd name="connsiteX42" fmla="*/ 1006529 w 1533965"/>
                <a:gd name="connsiteY42" fmla="*/ 367599 h 1937310"/>
                <a:gd name="connsiteX43" fmla="*/ 982675 w 1533965"/>
                <a:gd name="connsiteY43" fmla="*/ 351697 h 1937310"/>
                <a:gd name="connsiteX44" fmla="*/ 958821 w 1533965"/>
                <a:gd name="connsiteY44" fmla="*/ 343745 h 1937310"/>
                <a:gd name="connsiteX45" fmla="*/ 934967 w 1533965"/>
                <a:gd name="connsiteY45" fmla="*/ 327843 h 1937310"/>
                <a:gd name="connsiteX46" fmla="*/ 911113 w 1533965"/>
                <a:gd name="connsiteY46" fmla="*/ 303989 h 1937310"/>
                <a:gd name="connsiteX47" fmla="*/ 863406 w 1533965"/>
                <a:gd name="connsiteY47" fmla="*/ 288086 h 1937310"/>
                <a:gd name="connsiteX48" fmla="*/ 839552 w 1533965"/>
                <a:gd name="connsiteY48" fmla="*/ 280135 h 1937310"/>
                <a:gd name="connsiteX49" fmla="*/ 767990 w 1533965"/>
                <a:gd name="connsiteY49" fmla="*/ 248330 h 1937310"/>
                <a:gd name="connsiteX50" fmla="*/ 744136 w 1533965"/>
                <a:gd name="connsiteY50" fmla="*/ 240378 h 1937310"/>
                <a:gd name="connsiteX51" fmla="*/ 720282 w 1533965"/>
                <a:gd name="connsiteY51" fmla="*/ 232427 h 1937310"/>
                <a:gd name="connsiteX52" fmla="*/ 696428 w 1533965"/>
                <a:gd name="connsiteY52" fmla="*/ 216525 h 1937310"/>
                <a:gd name="connsiteX53" fmla="*/ 672574 w 1533965"/>
                <a:gd name="connsiteY53" fmla="*/ 208573 h 1937310"/>
                <a:gd name="connsiteX54" fmla="*/ 601013 w 1533965"/>
                <a:gd name="connsiteY54" fmla="*/ 168817 h 1937310"/>
                <a:gd name="connsiteX55" fmla="*/ 577159 w 1533965"/>
                <a:gd name="connsiteY55" fmla="*/ 152914 h 1937310"/>
                <a:gd name="connsiteX56" fmla="*/ 497646 w 1533965"/>
                <a:gd name="connsiteY56" fmla="*/ 129060 h 1937310"/>
                <a:gd name="connsiteX57" fmla="*/ 426084 w 1533965"/>
                <a:gd name="connsiteY57" fmla="*/ 105206 h 1937310"/>
                <a:gd name="connsiteX58" fmla="*/ 354522 w 1533965"/>
                <a:gd name="connsiteY58" fmla="*/ 81352 h 1937310"/>
                <a:gd name="connsiteX59" fmla="*/ 330668 w 1533965"/>
                <a:gd name="connsiteY59" fmla="*/ 73401 h 1937310"/>
                <a:gd name="connsiteX60" fmla="*/ 282960 w 1533965"/>
                <a:gd name="connsiteY60" fmla="*/ 49547 h 1937310"/>
                <a:gd name="connsiteX61" fmla="*/ 259106 w 1533965"/>
                <a:gd name="connsiteY61" fmla="*/ 33645 h 1937310"/>
                <a:gd name="connsiteX62" fmla="*/ 211399 w 1533965"/>
                <a:gd name="connsiteY62" fmla="*/ 17742 h 1937310"/>
                <a:gd name="connsiteX63" fmla="*/ 187545 w 1533965"/>
                <a:gd name="connsiteY63" fmla="*/ 9791 h 1937310"/>
                <a:gd name="connsiteX64" fmla="*/ 163691 w 1533965"/>
                <a:gd name="connsiteY64" fmla="*/ 1839 h 1937310"/>
                <a:gd name="connsiteX65" fmla="*/ 76020 w 1533965"/>
                <a:gd name="connsiteY65" fmla="*/ 9791 h 1937310"/>
                <a:gd name="connsiteX66" fmla="*/ 20567 w 1533965"/>
                <a:gd name="connsiteY66" fmla="*/ 69270 h 1937310"/>
                <a:gd name="connsiteX67" fmla="*/ 48346 w 1533965"/>
                <a:gd name="connsiteY67" fmla="*/ 781067 h 1937310"/>
                <a:gd name="connsiteX68" fmla="*/ 52373 w 1533965"/>
                <a:gd name="connsiteY68" fmla="*/ 932142 h 1937310"/>
                <a:gd name="connsiteX69" fmla="*/ 68275 w 1533965"/>
                <a:gd name="connsiteY69" fmla="*/ 979850 h 1937310"/>
                <a:gd name="connsiteX70" fmla="*/ 370425 w 1533965"/>
                <a:gd name="connsiteY70" fmla="*/ 995753 h 1937310"/>
                <a:gd name="connsiteX71" fmla="*/ 12615 w 1533965"/>
                <a:gd name="connsiteY71" fmla="*/ 1146828 h 1937310"/>
                <a:gd name="connsiteX72" fmla="*/ 294734 w 1533965"/>
                <a:gd name="connsiteY72" fmla="*/ 1937310 h 1937310"/>
                <a:gd name="connsiteX0" fmla="*/ 160420 w 1513398"/>
                <a:gd name="connsiteY0" fmla="*/ 1286025 h 1937310"/>
                <a:gd name="connsiteX1" fmla="*/ 163105 w 1513398"/>
                <a:gd name="connsiteY1" fmla="*/ 1265734 h 1937310"/>
                <a:gd name="connsiteX2" fmla="*/ 246491 w 1513398"/>
                <a:gd name="connsiteY2" fmla="*/ 1234290 h 1937310"/>
                <a:gd name="connsiteX3" fmla="*/ 421419 w 1513398"/>
                <a:gd name="connsiteY3" fmla="*/ 1186584 h 1937310"/>
                <a:gd name="connsiteX4" fmla="*/ 469127 w 1513398"/>
                <a:gd name="connsiteY4" fmla="*/ 1170681 h 1937310"/>
                <a:gd name="connsiteX5" fmla="*/ 492981 w 1513398"/>
                <a:gd name="connsiteY5" fmla="*/ 1162730 h 1937310"/>
                <a:gd name="connsiteX6" fmla="*/ 516835 w 1513398"/>
                <a:gd name="connsiteY6" fmla="*/ 1154778 h 1937310"/>
                <a:gd name="connsiteX7" fmla="*/ 604299 w 1513398"/>
                <a:gd name="connsiteY7" fmla="*/ 1138876 h 1937310"/>
                <a:gd name="connsiteX8" fmla="*/ 652007 w 1513398"/>
                <a:gd name="connsiteY8" fmla="*/ 1122973 h 1937310"/>
                <a:gd name="connsiteX9" fmla="*/ 723569 w 1513398"/>
                <a:gd name="connsiteY9" fmla="*/ 1083217 h 1937310"/>
                <a:gd name="connsiteX10" fmla="*/ 755374 w 1513398"/>
                <a:gd name="connsiteY10" fmla="*/ 1075265 h 1937310"/>
                <a:gd name="connsiteX11" fmla="*/ 779228 w 1513398"/>
                <a:gd name="connsiteY11" fmla="*/ 1067314 h 1937310"/>
                <a:gd name="connsiteX12" fmla="*/ 818985 w 1513398"/>
                <a:gd name="connsiteY12" fmla="*/ 1059363 h 1937310"/>
                <a:gd name="connsiteX13" fmla="*/ 866693 w 1513398"/>
                <a:gd name="connsiteY13" fmla="*/ 1051411 h 1937310"/>
                <a:gd name="connsiteX14" fmla="*/ 914400 w 1513398"/>
                <a:gd name="connsiteY14" fmla="*/ 1035509 h 1937310"/>
                <a:gd name="connsiteX15" fmla="*/ 962108 w 1513398"/>
                <a:gd name="connsiteY15" fmla="*/ 1019606 h 1937310"/>
                <a:gd name="connsiteX16" fmla="*/ 1033670 w 1513398"/>
                <a:gd name="connsiteY16" fmla="*/ 979850 h 1937310"/>
                <a:gd name="connsiteX17" fmla="*/ 1057524 w 1513398"/>
                <a:gd name="connsiteY17" fmla="*/ 963947 h 1937310"/>
                <a:gd name="connsiteX18" fmla="*/ 1105232 w 1513398"/>
                <a:gd name="connsiteY18" fmla="*/ 948045 h 1937310"/>
                <a:gd name="connsiteX19" fmla="*/ 1129086 w 1513398"/>
                <a:gd name="connsiteY19" fmla="*/ 932142 h 1937310"/>
                <a:gd name="connsiteX20" fmla="*/ 1152939 w 1513398"/>
                <a:gd name="connsiteY20" fmla="*/ 924191 h 1937310"/>
                <a:gd name="connsiteX21" fmla="*/ 1200647 w 1513398"/>
                <a:gd name="connsiteY21" fmla="*/ 892385 h 1937310"/>
                <a:gd name="connsiteX22" fmla="*/ 1224501 w 1513398"/>
                <a:gd name="connsiteY22" fmla="*/ 876483 h 1937310"/>
                <a:gd name="connsiteX23" fmla="*/ 1272209 w 1513398"/>
                <a:gd name="connsiteY23" fmla="*/ 860580 h 1937310"/>
                <a:gd name="connsiteX24" fmla="*/ 1343771 w 1513398"/>
                <a:gd name="connsiteY24" fmla="*/ 836726 h 1937310"/>
                <a:gd name="connsiteX25" fmla="*/ 1367625 w 1513398"/>
                <a:gd name="connsiteY25" fmla="*/ 828775 h 1937310"/>
                <a:gd name="connsiteX26" fmla="*/ 1415333 w 1513398"/>
                <a:gd name="connsiteY26" fmla="*/ 796970 h 1937310"/>
                <a:gd name="connsiteX27" fmla="*/ 1463040 w 1513398"/>
                <a:gd name="connsiteY27" fmla="*/ 765165 h 1937310"/>
                <a:gd name="connsiteX28" fmla="*/ 1470992 w 1513398"/>
                <a:gd name="connsiteY28" fmla="*/ 741311 h 1937310"/>
                <a:gd name="connsiteX29" fmla="*/ 1502797 w 1513398"/>
                <a:gd name="connsiteY29" fmla="*/ 709505 h 1937310"/>
                <a:gd name="connsiteX30" fmla="*/ 1478943 w 1513398"/>
                <a:gd name="connsiteY30" fmla="*/ 614090 h 1937310"/>
                <a:gd name="connsiteX31" fmla="*/ 1455089 w 1513398"/>
                <a:gd name="connsiteY31" fmla="*/ 606138 h 1937310"/>
                <a:gd name="connsiteX32" fmla="*/ 1391479 w 1513398"/>
                <a:gd name="connsiteY32" fmla="*/ 550479 h 1937310"/>
                <a:gd name="connsiteX33" fmla="*/ 1367625 w 1513398"/>
                <a:gd name="connsiteY33" fmla="*/ 534577 h 1937310"/>
                <a:gd name="connsiteX34" fmla="*/ 1343771 w 1513398"/>
                <a:gd name="connsiteY34" fmla="*/ 518674 h 1937310"/>
                <a:gd name="connsiteX35" fmla="*/ 1256306 w 1513398"/>
                <a:gd name="connsiteY35" fmla="*/ 494820 h 1937310"/>
                <a:gd name="connsiteX36" fmla="*/ 1224501 w 1513398"/>
                <a:gd name="connsiteY36" fmla="*/ 486869 h 1937310"/>
                <a:gd name="connsiteX37" fmla="*/ 1152939 w 1513398"/>
                <a:gd name="connsiteY37" fmla="*/ 463015 h 1937310"/>
                <a:gd name="connsiteX38" fmla="*/ 1129086 w 1513398"/>
                <a:gd name="connsiteY38" fmla="*/ 455064 h 1937310"/>
                <a:gd name="connsiteX39" fmla="*/ 1081378 w 1513398"/>
                <a:gd name="connsiteY39" fmla="*/ 415307 h 1937310"/>
                <a:gd name="connsiteX40" fmla="*/ 1057524 w 1513398"/>
                <a:gd name="connsiteY40" fmla="*/ 407356 h 1937310"/>
                <a:gd name="connsiteX41" fmla="*/ 1009816 w 1513398"/>
                <a:gd name="connsiteY41" fmla="*/ 375551 h 1937310"/>
                <a:gd name="connsiteX42" fmla="*/ 985962 w 1513398"/>
                <a:gd name="connsiteY42" fmla="*/ 367599 h 1937310"/>
                <a:gd name="connsiteX43" fmla="*/ 962108 w 1513398"/>
                <a:gd name="connsiteY43" fmla="*/ 351697 h 1937310"/>
                <a:gd name="connsiteX44" fmla="*/ 938254 w 1513398"/>
                <a:gd name="connsiteY44" fmla="*/ 343745 h 1937310"/>
                <a:gd name="connsiteX45" fmla="*/ 914400 w 1513398"/>
                <a:gd name="connsiteY45" fmla="*/ 327843 h 1937310"/>
                <a:gd name="connsiteX46" fmla="*/ 890546 w 1513398"/>
                <a:gd name="connsiteY46" fmla="*/ 303989 h 1937310"/>
                <a:gd name="connsiteX47" fmla="*/ 842839 w 1513398"/>
                <a:gd name="connsiteY47" fmla="*/ 288086 h 1937310"/>
                <a:gd name="connsiteX48" fmla="*/ 818985 w 1513398"/>
                <a:gd name="connsiteY48" fmla="*/ 280135 h 1937310"/>
                <a:gd name="connsiteX49" fmla="*/ 747423 w 1513398"/>
                <a:gd name="connsiteY49" fmla="*/ 248330 h 1937310"/>
                <a:gd name="connsiteX50" fmla="*/ 723569 w 1513398"/>
                <a:gd name="connsiteY50" fmla="*/ 240378 h 1937310"/>
                <a:gd name="connsiteX51" fmla="*/ 699715 w 1513398"/>
                <a:gd name="connsiteY51" fmla="*/ 232427 h 1937310"/>
                <a:gd name="connsiteX52" fmla="*/ 675861 w 1513398"/>
                <a:gd name="connsiteY52" fmla="*/ 216525 h 1937310"/>
                <a:gd name="connsiteX53" fmla="*/ 652007 w 1513398"/>
                <a:gd name="connsiteY53" fmla="*/ 208573 h 1937310"/>
                <a:gd name="connsiteX54" fmla="*/ 580446 w 1513398"/>
                <a:gd name="connsiteY54" fmla="*/ 168817 h 1937310"/>
                <a:gd name="connsiteX55" fmla="*/ 556592 w 1513398"/>
                <a:gd name="connsiteY55" fmla="*/ 152914 h 1937310"/>
                <a:gd name="connsiteX56" fmla="*/ 477079 w 1513398"/>
                <a:gd name="connsiteY56" fmla="*/ 129060 h 1937310"/>
                <a:gd name="connsiteX57" fmla="*/ 405517 w 1513398"/>
                <a:gd name="connsiteY57" fmla="*/ 105206 h 1937310"/>
                <a:gd name="connsiteX58" fmla="*/ 333955 w 1513398"/>
                <a:gd name="connsiteY58" fmla="*/ 81352 h 1937310"/>
                <a:gd name="connsiteX59" fmla="*/ 310101 w 1513398"/>
                <a:gd name="connsiteY59" fmla="*/ 73401 h 1937310"/>
                <a:gd name="connsiteX60" fmla="*/ 262393 w 1513398"/>
                <a:gd name="connsiteY60" fmla="*/ 49547 h 1937310"/>
                <a:gd name="connsiteX61" fmla="*/ 238539 w 1513398"/>
                <a:gd name="connsiteY61" fmla="*/ 33645 h 1937310"/>
                <a:gd name="connsiteX62" fmla="*/ 190832 w 1513398"/>
                <a:gd name="connsiteY62" fmla="*/ 17742 h 1937310"/>
                <a:gd name="connsiteX63" fmla="*/ 166978 w 1513398"/>
                <a:gd name="connsiteY63" fmla="*/ 9791 h 1937310"/>
                <a:gd name="connsiteX64" fmla="*/ 143124 w 1513398"/>
                <a:gd name="connsiteY64" fmla="*/ 1839 h 1937310"/>
                <a:gd name="connsiteX65" fmla="*/ 55453 w 1513398"/>
                <a:gd name="connsiteY65" fmla="*/ 9791 h 1937310"/>
                <a:gd name="connsiteX66" fmla="*/ 0 w 1513398"/>
                <a:gd name="connsiteY66" fmla="*/ 69270 h 1937310"/>
                <a:gd name="connsiteX67" fmla="*/ 27779 w 1513398"/>
                <a:gd name="connsiteY67" fmla="*/ 781067 h 1937310"/>
                <a:gd name="connsiteX68" fmla="*/ 31806 w 1513398"/>
                <a:gd name="connsiteY68" fmla="*/ 932142 h 1937310"/>
                <a:gd name="connsiteX69" fmla="*/ 47708 w 1513398"/>
                <a:gd name="connsiteY69" fmla="*/ 979850 h 1937310"/>
                <a:gd name="connsiteX70" fmla="*/ 349858 w 1513398"/>
                <a:gd name="connsiteY70" fmla="*/ 995753 h 1937310"/>
                <a:gd name="connsiteX71" fmla="*/ 45487 w 1513398"/>
                <a:gd name="connsiteY71" fmla="*/ 1146828 h 1937310"/>
                <a:gd name="connsiteX72" fmla="*/ 274167 w 1513398"/>
                <a:gd name="connsiteY72" fmla="*/ 1937310 h 1937310"/>
                <a:gd name="connsiteX0" fmla="*/ 160420 w 1513398"/>
                <a:gd name="connsiteY0" fmla="*/ 1286025 h 1937310"/>
                <a:gd name="connsiteX1" fmla="*/ 163105 w 1513398"/>
                <a:gd name="connsiteY1" fmla="*/ 1265734 h 1937310"/>
                <a:gd name="connsiteX2" fmla="*/ 246491 w 1513398"/>
                <a:gd name="connsiteY2" fmla="*/ 1234290 h 1937310"/>
                <a:gd name="connsiteX3" fmla="*/ 421419 w 1513398"/>
                <a:gd name="connsiteY3" fmla="*/ 1186584 h 1937310"/>
                <a:gd name="connsiteX4" fmla="*/ 469127 w 1513398"/>
                <a:gd name="connsiteY4" fmla="*/ 1170681 h 1937310"/>
                <a:gd name="connsiteX5" fmla="*/ 492981 w 1513398"/>
                <a:gd name="connsiteY5" fmla="*/ 1162730 h 1937310"/>
                <a:gd name="connsiteX6" fmla="*/ 516835 w 1513398"/>
                <a:gd name="connsiteY6" fmla="*/ 1154778 h 1937310"/>
                <a:gd name="connsiteX7" fmla="*/ 604299 w 1513398"/>
                <a:gd name="connsiteY7" fmla="*/ 1138876 h 1937310"/>
                <a:gd name="connsiteX8" fmla="*/ 652007 w 1513398"/>
                <a:gd name="connsiteY8" fmla="*/ 1122973 h 1937310"/>
                <a:gd name="connsiteX9" fmla="*/ 723569 w 1513398"/>
                <a:gd name="connsiteY9" fmla="*/ 1083217 h 1937310"/>
                <a:gd name="connsiteX10" fmla="*/ 755374 w 1513398"/>
                <a:gd name="connsiteY10" fmla="*/ 1075265 h 1937310"/>
                <a:gd name="connsiteX11" fmla="*/ 779228 w 1513398"/>
                <a:gd name="connsiteY11" fmla="*/ 1067314 h 1937310"/>
                <a:gd name="connsiteX12" fmla="*/ 818985 w 1513398"/>
                <a:gd name="connsiteY12" fmla="*/ 1059363 h 1937310"/>
                <a:gd name="connsiteX13" fmla="*/ 866693 w 1513398"/>
                <a:gd name="connsiteY13" fmla="*/ 1051411 h 1937310"/>
                <a:gd name="connsiteX14" fmla="*/ 914400 w 1513398"/>
                <a:gd name="connsiteY14" fmla="*/ 1035509 h 1937310"/>
                <a:gd name="connsiteX15" fmla="*/ 962108 w 1513398"/>
                <a:gd name="connsiteY15" fmla="*/ 1019606 h 1937310"/>
                <a:gd name="connsiteX16" fmla="*/ 1033670 w 1513398"/>
                <a:gd name="connsiteY16" fmla="*/ 979850 h 1937310"/>
                <a:gd name="connsiteX17" fmla="*/ 1057524 w 1513398"/>
                <a:gd name="connsiteY17" fmla="*/ 963947 h 1937310"/>
                <a:gd name="connsiteX18" fmla="*/ 1105232 w 1513398"/>
                <a:gd name="connsiteY18" fmla="*/ 948045 h 1937310"/>
                <a:gd name="connsiteX19" fmla="*/ 1129086 w 1513398"/>
                <a:gd name="connsiteY19" fmla="*/ 932142 h 1937310"/>
                <a:gd name="connsiteX20" fmla="*/ 1152939 w 1513398"/>
                <a:gd name="connsiteY20" fmla="*/ 924191 h 1937310"/>
                <a:gd name="connsiteX21" fmla="*/ 1200647 w 1513398"/>
                <a:gd name="connsiteY21" fmla="*/ 892385 h 1937310"/>
                <a:gd name="connsiteX22" fmla="*/ 1224501 w 1513398"/>
                <a:gd name="connsiteY22" fmla="*/ 876483 h 1937310"/>
                <a:gd name="connsiteX23" fmla="*/ 1272209 w 1513398"/>
                <a:gd name="connsiteY23" fmla="*/ 860580 h 1937310"/>
                <a:gd name="connsiteX24" fmla="*/ 1343771 w 1513398"/>
                <a:gd name="connsiteY24" fmla="*/ 836726 h 1937310"/>
                <a:gd name="connsiteX25" fmla="*/ 1367625 w 1513398"/>
                <a:gd name="connsiteY25" fmla="*/ 828775 h 1937310"/>
                <a:gd name="connsiteX26" fmla="*/ 1415333 w 1513398"/>
                <a:gd name="connsiteY26" fmla="*/ 796970 h 1937310"/>
                <a:gd name="connsiteX27" fmla="*/ 1463040 w 1513398"/>
                <a:gd name="connsiteY27" fmla="*/ 765165 h 1937310"/>
                <a:gd name="connsiteX28" fmla="*/ 1470992 w 1513398"/>
                <a:gd name="connsiteY28" fmla="*/ 741311 h 1937310"/>
                <a:gd name="connsiteX29" fmla="*/ 1502797 w 1513398"/>
                <a:gd name="connsiteY29" fmla="*/ 709505 h 1937310"/>
                <a:gd name="connsiteX30" fmla="*/ 1478943 w 1513398"/>
                <a:gd name="connsiteY30" fmla="*/ 614090 h 1937310"/>
                <a:gd name="connsiteX31" fmla="*/ 1455089 w 1513398"/>
                <a:gd name="connsiteY31" fmla="*/ 606138 h 1937310"/>
                <a:gd name="connsiteX32" fmla="*/ 1391479 w 1513398"/>
                <a:gd name="connsiteY32" fmla="*/ 550479 h 1937310"/>
                <a:gd name="connsiteX33" fmla="*/ 1367625 w 1513398"/>
                <a:gd name="connsiteY33" fmla="*/ 534577 h 1937310"/>
                <a:gd name="connsiteX34" fmla="*/ 1343771 w 1513398"/>
                <a:gd name="connsiteY34" fmla="*/ 518674 h 1937310"/>
                <a:gd name="connsiteX35" fmla="*/ 1256306 w 1513398"/>
                <a:gd name="connsiteY35" fmla="*/ 494820 h 1937310"/>
                <a:gd name="connsiteX36" fmla="*/ 1224501 w 1513398"/>
                <a:gd name="connsiteY36" fmla="*/ 486869 h 1937310"/>
                <a:gd name="connsiteX37" fmla="*/ 1152939 w 1513398"/>
                <a:gd name="connsiteY37" fmla="*/ 463015 h 1937310"/>
                <a:gd name="connsiteX38" fmla="*/ 1129086 w 1513398"/>
                <a:gd name="connsiteY38" fmla="*/ 455064 h 1937310"/>
                <a:gd name="connsiteX39" fmla="*/ 1081378 w 1513398"/>
                <a:gd name="connsiteY39" fmla="*/ 415307 h 1937310"/>
                <a:gd name="connsiteX40" fmla="*/ 1057524 w 1513398"/>
                <a:gd name="connsiteY40" fmla="*/ 407356 h 1937310"/>
                <a:gd name="connsiteX41" fmla="*/ 1009816 w 1513398"/>
                <a:gd name="connsiteY41" fmla="*/ 375551 h 1937310"/>
                <a:gd name="connsiteX42" fmla="*/ 985962 w 1513398"/>
                <a:gd name="connsiteY42" fmla="*/ 367599 h 1937310"/>
                <a:gd name="connsiteX43" fmla="*/ 962108 w 1513398"/>
                <a:gd name="connsiteY43" fmla="*/ 351697 h 1937310"/>
                <a:gd name="connsiteX44" fmla="*/ 938254 w 1513398"/>
                <a:gd name="connsiteY44" fmla="*/ 343745 h 1937310"/>
                <a:gd name="connsiteX45" fmla="*/ 914400 w 1513398"/>
                <a:gd name="connsiteY45" fmla="*/ 327843 h 1937310"/>
                <a:gd name="connsiteX46" fmla="*/ 890546 w 1513398"/>
                <a:gd name="connsiteY46" fmla="*/ 303989 h 1937310"/>
                <a:gd name="connsiteX47" fmla="*/ 842839 w 1513398"/>
                <a:gd name="connsiteY47" fmla="*/ 288086 h 1937310"/>
                <a:gd name="connsiteX48" fmla="*/ 818985 w 1513398"/>
                <a:gd name="connsiteY48" fmla="*/ 280135 h 1937310"/>
                <a:gd name="connsiteX49" fmla="*/ 747423 w 1513398"/>
                <a:gd name="connsiteY49" fmla="*/ 248330 h 1937310"/>
                <a:gd name="connsiteX50" fmla="*/ 723569 w 1513398"/>
                <a:gd name="connsiteY50" fmla="*/ 240378 h 1937310"/>
                <a:gd name="connsiteX51" fmla="*/ 699715 w 1513398"/>
                <a:gd name="connsiteY51" fmla="*/ 232427 h 1937310"/>
                <a:gd name="connsiteX52" fmla="*/ 675861 w 1513398"/>
                <a:gd name="connsiteY52" fmla="*/ 216525 h 1937310"/>
                <a:gd name="connsiteX53" fmla="*/ 652007 w 1513398"/>
                <a:gd name="connsiteY53" fmla="*/ 208573 h 1937310"/>
                <a:gd name="connsiteX54" fmla="*/ 580446 w 1513398"/>
                <a:gd name="connsiteY54" fmla="*/ 168817 h 1937310"/>
                <a:gd name="connsiteX55" fmla="*/ 556592 w 1513398"/>
                <a:gd name="connsiteY55" fmla="*/ 152914 h 1937310"/>
                <a:gd name="connsiteX56" fmla="*/ 477079 w 1513398"/>
                <a:gd name="connsiteY56" fmla="*/ 129060 h 1937310"/>
                <a:gd name="connsiteX57" fmla="*/ 405517 w 1513398"/>
                <a:gd name="connsiteY57" fmla="*/ 105206 h 1937310"/>
                <a:gd name="connsiteX58" fmla="*/ 333955 w 1513398"/>
                <a:gd name="connsiteY58" fmla="*/ 81352 h 1937310"/>
                <a:gd name="connsiteX59" fmla="*/ 310101 w 1513398"/>
                <a:gd name="connsiteY59" fmla="*/ 73401 h 1937310"/>
                <a:gd name="connsiteX60" fmla="*/ 262393 w 1513398"/>
                <a:gd name="connsiteY60" fmla="*/ 49547 h 1937310"/>
                <a:gd name="connsiteX61" fmla="*/ 238539 w 1513398"/>
                <a:gd name="connsiteY61" fmla="*/ 33645 h 1937310"/>
                <a:gd name="connsiteX62" fmla="*/ 190832 w 1513398"/>
                <a:gd name="connsiteY62" fmla="*/ 17742 h 1937310"/>
                <a:gd name="connsiteX63" fmla="*/ 166978 w 1513398"/>
                <a:gd name="connsiteY63" fmla="*/ 9791 h 1937310"/>
                <a:gd name="connsiteX64" fmla="*/ 143124 w 1513398"/>
                <a:gd name="connsiteY64" fmla="*/ 1839 h 1937310"/>
                <a:gd name="connsiteX65" fmla="*/ 55453 w 1513398"/>
                <a:gd name="connsiteY65" fmla="*/ 9791 h 1937310"/>
                <a:gd name="connsiteX66" fmla="*/ 0 w 1513398"/>
                <a:gd name="connsiteY66" fmla="*/ 69270 h 1937310"/>
                <a:gd name="connsiteX67" fmla="*/ 27779 w 1513398"/>
                <a:gd name="connsiteY67" fmla="*/ 781067 h 1937310"/>
                <a:gd name="connsiteX68" fmla="*/ 31806 w 1513398"/>
                <a:gd name="connsiteY68" fmla="*/ 932142 h 1937310"/>
                <a:gd name="connsiteX69" fmla="*/ 47708 w 1513398"/>
                <a:gd name="connsiteY69" fmla="*/ 979850 h 1937310"/>
                <a:gd name="connsiteX70" fmla="*/ 58912 w 1513398"/>
                <a:gd name="connsiteY70" fmla="*/ 1019504 h 1937310"/>
                <a:gd name="connsiteX71" fmla="*/ 45487 w 1513398"/>
                <a:gd name="connsiteY71" fmla="*/ 1146828 h 1937310"/>
                <a:gd name="connsiteX72" fmla="*/ 274167 w 1513398"/>
                <a:gd name="connsiteY72" fmla="*/ 1937310 h 1937310"/>
                <a:gd name="connsiteX0" fmla="*/ 160420 w 1513398"/>
                <a:gd name="connsiteY0" fmla="*/ 1286025 h 1937310"/>
                <a:gd name="connsiteX1" fmla="*/ 163105 w 1513398"/>
                <a:gd name="connsiteY1" fmla="*/ 1265734 h 1937310"/>
                <a:gd name="connsiteX2" fmla="*/ 246491 w 1513398"/>
                <a:gd name="connsiteY2" fmla="*/ 1234290 h 1937310"/>
                <a:gd name="connsiteX3" fmla="*/ 421419 w 1513398"/>
                <a:gd name="connsiteY3" fmla="*/ 1186584 h 1937310"/>
                <a:gd name="connsiteX4" fmla="*/ 469127 w 1513398"/>
                <a:gd name="connsiteY4" fmla="*/ 1170681 h 1937310"/>
                <a:gd name="connsiteX5" fmla="*/ 492981 w 1513398"/>
                <a:gd name="connsiteY5" fmla="*/ 1162730 h 1937310"/>
                <a:gd name="connsiteX6" fmla="*/ 516835 w 1513398"/>
                <a:gd name="connsiteY6" fmla="*/ 1154778 h 1937310"/>
                <a:gd name="connsiteX7" fmla="*/ 604299 w 1513398"/>
                <a:gd name="connsiteY7" fmla="*/ 1138876 h 1937310"/>
                <a:gd name="connsiteX8" fmla="*/ 652007 w 1513398"/>
                <a:gd name="connsiteY8" fmla="*/ 1122973 h 1937310"/>
                <a:gd name="connsiteX9" fmla="*/ 723569 w 1513398"/>
                <a:gd name="connsiteY9" fmla="*/ 1083217 h 1937310"/>
                <a:gd name="connsiteX10" fmla="*/ 755374 w 1513398"/>
                <a:gd name="connsiteY10" fmla="*/ 1075265 h 1937310"/>
                <a:gd name="connsiteX11" fmla="*/ 779228 w 1513398"/>
                <a:gd name="connsiteY11" fmla="*/ 1067314 h 1937310"/>
                <a:gd name="connsiteX12" fmla="*/ 818985 w 1513398"/>
                <a:gd name="connsiteY12" fmla="*/ 1059363 h 1937310"/>
                <a:gd name="connsiteX13" fmla="*/ 866693 w 1513398"/>
                <a:gd name="connsiteY13" fmla="*/ 1051411 h 1937310"/>
                <a:gd name="connsiteX14" fmla="*/ 914400 w 1513398"/>
                <a:gd name="connsiteY14" fmla="*/ 1035509 h 1937310"/>
                <a:gd name="connsiteX15" fmla="*/ 962108 w 1513398"/>
                <a:gd name="connsiteY15" fmla="*/ 1019606 h 1937310"/>
                <a:gd name="connsiteX16" fmla="*/ 1033670 w 1513398"/>
                <a:gd name="connsiteY16" fmla="*/ 979850 h 1937310"/>
                <a:gd name="connsiteX17" fmla="*/ 1057524 w 1513398"/>
                <a:gd name="connsiteY17" fmla="*/ 963947 h 1937310"/>
                <a:gd name="connsiteX18" fmla="*/ 1105232 w 1513398"/>
                <a:gd name="connsiteY18" fmla="*/ 948045 h 1937310"/>
                <a:gd name="connsiteX19" fmla="*/ 1129086 w 1513398"/>
                <a:gd name="connsiteY19" fmla="*/ 932142 h 1937310"/>
                <a:gd name="connsiteX20" fmla="*/ 1152939 w 1513398"/>
                <a:gd name="connsiteY20" fmla="*/ 924191 h 1937310"/>
                <a:gd name="connsiteX21" fmla="*/ 1200647 w 1513398"/>
                <a:gd name="connsiteY21" fmla="*/ 892385 h 1937310"/>
                <a:gd name="connsiteX22" fmla="*/ 1224501 w 1513398"/>
                <a:gd name="connsiteY22" fmla="*/ 876483 h 1937310"/>
                <a:gd name="connsiteX23" fmla="*/ 1272209 w 1513398"/>
                <a:gd name="connsiteY23" fmla="*/ 860580 h 1937310"/>
                <a:gd name="connsiteX24" fmla="*/ 1343771 w 1513398"/>
                <a:gd name="connsiteY24" fmla="*/ 836726 h 1937310"/>
                <a:gd name="connsiteX25" fmla="*/ 1367625 w 1513398"/>
                <a:gd name="connsiteY25" fmla="*/ 828775 h 1937310"/>
                <a:gd name="connsiteX26" fmla="*/ 1415333 w 1513398"/>
                <a:gd name="connsiteY26" fmla="*/ 796970 h 1937310"/>
                <a:gd name="connsiteX27" fmla="*/ 1463040 w 1513398"/>
                <a:gd name="connsiteY27" fmla="*/ 765165 h 1937310"/>
                <a:gd name="connsiteX28" fmla="*/ 1470992 w 1513398"/>
                <a:gd name="connsiteY28" fmla="*/ 741311 h 1937310"/>
                <a:gd name="connsiteX29" fmla="*/ 1502797 w 1513398"/>
                <a:gd name="connsiteY29" fmla="*/ 709505 h 1937310"/>
                <a:gd name="connsiteX30" fmla="*/ 1478943 w 1513398"/>
                <a:gd name="connsiteY30" fmla="*/ 614090 h 1937310"/>
                <a:gd name="connsiteX31" fmla="*/ 1455089 w 1513398"/>
                <a:gd name="connsiteY31" fmla="*/ 606138 h 1937310"/>
                <a:gd name="connsiteX32" fmla="*/ 1391479 w 1513398"/>
                <a:gd name="connsiteY32" fmla="*/ 550479 h 1937310"/>
                <a:gd name="connsiteX33" fmla="*/ 1367625 w 1513398"/>
                <a:gd name="connsiteY33" fmla="*/ 534577 h 1937310"/>
                <a:gd name="connsiteX34" fmla="*/ 1343771 w 1513398"/>
                <a:gd name="connsiteY34" fmla="*/ 518674 h 1937310"/>
                <a:gd name="connsiteX35" fmla="*/ 1256306 w 1513398"/>
                <a:gd name="connsiteY35" fmla="*/ 494820 h 1937310"/>
                <a:gd name="connsiteX36" fmla="*/ 1224501 w 1513398"/>
                <a:gd name="connsiteY36" fmla="*/ 486869 h 1937310"/>
                <a:gd name="connsiteX37" fmla="*/ 1152939 w 1513398"/>
                <a:gd name="connsiteY37" fmla="*/ 463015 h 1937310"/>
                <a:gd name="connsiteX38" fmla="*/ 1129086 w 1513398"/>
                <a:gd name="connsiteY38" fmla="*/ 455064 h 1937310"/>
                <a:gd name="connsiteX39" fmla="*/ 1081378 w 1513398"/>
                <a:gd name="connsiteY39" fmla="*/ 415307 h 1937310"/>
                <a:gd name="connsiteX40" fmla="*/ 1057524 w 1513398"/>
                <a:gd name="connsiteY40" fmla="*/ 407356 h 1937310"/>
                <a:gd name="connsiteX41" fmla="*/ 1009816 w 1513398"/>
                <a:gd name="connsiteY41" fmla="*/ 375551 h 1937310"/>
                <a:gd name="connsiteX42" fmla="*/ 985962 w 1513398"/>
                <a:gd name="connsiteY42" fmla="*/ 367599 h 1937310"/>
                <a:gd name="connsiteX43" fmla="*/ 962108 w 1513398"/>
                <a:gd name="connsiteY43" fmla="*/ 351697 h 1937310"/>
                <a:gd name="connsiteX44" fmla="*/ 938254 w 1513398"/>
                <a:gd name="connsiteY44" fmla="*/ 343745 h 1937310"/>
                <a:gd name="connsiteX45" fmla="*/ 914400 w 1513398"/>
                <a:gd name="connsiteY45" fmla="*/ 327843 h 1937310"/>
                <a:gd name="connsiteX46" fmla="*/ 890546 w 1513398"/>
                <a:gd name="connsiteY46" fmla="*/ 303989 h 1937310"/>
                <a:gd name="connsiteX47" fmla="*/ 842839 w 1513398"/>
                <a:gd name="connsiteY47" fmla="*/ 288086 h 1937310"/>
                <a:gd name="connsiteX48" fmla="*/ 818985 w 1513398"/>
                <a:gd name="connsiteY48" fmla="*/ 280135 h 1937310"/>
                <a:gd name="connsiteX49" fmla="*/ 747423 w 1513398"/>
                <a:gd name="connsiteY49" fmla="*/ 248330 h 1937310"/>
                <a:gd name="connsiteX50" fmla="*/ 723569 w 1513398"/>
                <a:gd name="connsiteY50" fmla="*/ 240378 h 1937310"/>
                <a:gd name="connsiteX51" fmla="*/ 699715 w 1513398"/>
                <a:gd name="connsiteY51" fmla="*/ 232427 h 1937310"/>
                <a:gd name="connsiteX52" fmla="*/ 675861 w 1513398"/>
                <a:gd name="connsiteY52" fmla="*/ 216525 h 1937310"/>
                <a:gd name="connsiteX53" fmla="*/ 652007 w 1513398"/>
                <a:gd name="connsiteY53" fmla="*/ 208573 h 1937310"/>
                <a:gd name="connsiteX54" fmla="*/ 580446 w 1513398"/>
                <a:gd name="connsiteY54" fmla="*/ 168817 h 1937310"/>
                <a:gd name="connsiteX55" fmla="*/ 556592 w 1513398"/>
                <a:gd name="connsiteY55" fmla="*/ 152914 h 1937310"/>
                <a:gd name="connsiteX56" fmla="*/ 477079 w 1513398"/>
                <a:gd name="connsiteY56" fmla="*/ 129060 h 1937310"/>
                <a:gd name="connsiteX57" fmla="*/ 405517 w 1513398"/>
                <a:gd name="connsiteY57" fmla="*/ 105206 h 1937310"/>
                <a:gd name="connsiteX58" fmla="*/ 333955 w 1513398"/>
                <a:gd name="connsiteY58" fmla="*/ 81352 h 1937310"/>
                <a:gd name="connsiteX59" fmla="*/ 310101 w 1513398"/>
                <a:gd name="connsiteY59" fmla="*/ 73401 h 1937310"/>
                <a:gd name="connsiteX60" fmla="*/ 262393 w 1513398"/>
                <a:gd name="connsiteY60" fmla="*/ 49547 h 1937310"/>
                <a:gd name="connsiteX61" fmla="*/ 238539 w 1513398"/>
                <a:gd name="connsiteY61" fmla="*/ 33645 h 1937310"/>
                <a:gd name="connsiteX62" fmla="*/ 190832 w 1513398"/>
                <a:gd name="connsiteY62" fmla="*/ 17742 h 1937310"/>
                <a:gd name="connsiteX63" fmla="*/ 166978 w 1513398"/>
                <a:gd name="connsiteY63" fmla="*/ 9791 h 1937310"/>
                <a:gd name="connsiteX64" fmla="*/ 143124 w 1513398"/>
                <a:gd name="connsiteY64" fmla="*/ 1839 h 1937310"/>
                <a:gd name="connsiteX65" fmla="*/ 55453 w 1513398"/>
                <a:gd name="connsiteY65" fmla="*/ 9791 h 1937310"/>
                <a:gd name="connsiteX66" fmla="*/ 0 w 1513398"/>
                <a:gd name="connsiteY66" fmla="*/ 69270 h 1937310"/>
                <a:gd name="connsiteX67" fmla="*/ 27779 w 1513398"/>
                <a:gd name="connsiteY67" fmla="*/ 781067 h 1937310"/>
                <a:gd name="connsiteX68" fmla="*/ 31806 w 1513398"/>
                <a:gd name="connsiteY68" fmla="*/ 932142 h 1937310"/>
                <a:gd name="connsiteX69" fmla="*/ 47708 w 1513398"/>
                <a:gd name="connsiteY69" fmla="*/ 979850 h 1937310"/>
                <a:gd name="connsiteX70" fmla="*/ 58912 w 1513398"/>
                <a:gd name="connsiteY70" fmla="*/ 1019504 h 1937310"/>
                <a:gd name="connsiteX71" fmla="*/ 87051 w 1513398"/>
                <a:gd name="connsiteY71" fmla="*/ 1164641 h 1937310"/>
                <a:gd name="connsiteX72" fmla="*/ 274167 w 1513398"/>
                <a:gd name="connsiteY72" fmla="*/ 1937310 h 1937310"/>
                <a:gd name="connsiteX0" fmla="*/ 160420 w 1513398"/>
                <a:gd name="connsiteY0" fmla="*/ 1286025 h 1937310"/>
                <a:gd name="connsiteX1" fmla="*/ 163105 w 1513398"/>
                <a:gd name="connsiteY1" fmla="*/ 1265734 h 1937310"/>
                <a:gd name="connsiteX2" fmla="*/ 246491 w 1513398"/>
                <a:gd name="connsiteY2" fmla="*/ 1234290 h 1937310"/>
                <a:gd name="connsiteX3" fmla="*/ 421419 w 1513398"/>
                <a:gd name="connsiteY3" fmla="*/ 1186584 h 1937310"/>
                <a:gd name="connsiteX4" fmla="*/ 469127 w 1513398"/>
                <a:gd name="connsiteY4" fmla="*/ 1170681 h 1937310"/>
                <a:gd name="connsiteX5" fmla="*/ 492981 w 1513398"/>
                <a:gd name="connsiteY5" fmla="*/ 1162730 h 1937310"/>
                <a:gd name="connsiteX6" fmla="*/ 516835 w 1513398"/>
                <a:gd name="connsiteY6" fmla="*/ 1154778 h 1937310"/>
                <a:gd name="connsiteX7" fmla="*/ 604299 w 1513398"/>
                <a:gd name="connsiteY7" fmla="*/ 1138876 h 1937310"/>
                <a:gd name="connsiteX8" fmla="*/ 652007 w 1513398"/>
                <a:gd name="connsiteY8" fmla="*/ 1122973 h 1937310"/>
                <a:gd name="connsiteX9" fmla="*/ 723569 w 1513398"/>
                <a:gd name="connsiteY9" fmla="*/ 1083217 h 1937310"/>
                <a:gd name="connsiteX10" fmla="*/ 755374 w 1513398"/>
                <a:gd name="connsiteY10" fmla="*/ 1075265 h 1937310"/>
                <a:gd name="connsiteX11" fmla="*/ 779228 w 1513398"/>
                <a:gd name="connsiteY11" fmla="*/ 1067314 h 1937310"/>
                <a:gd name="connsiteX12" fmla="*/ 818985 w 1513398"/>
                <a:gd name="connsiteY12" fmla="*/ 1059363 h 1937310"/>
                <a:gd name="connsiteX13" fmla="*/ 866693 w 1513398"/>
                <a:gd name="connsiteY13" fmla="*/ 1051411 h 1937310"/>
                <a:gd name="connsiteX14" fmla="*/ 914400 w 1513398"/>
                <a:gd name="connsiteY14" fmla="*/ 1035509 h 1937310"/>
                <a:gd name="connsiteX15" fmla="*/ 962108 w 1513398"/>
                <a:gd name="connsiteY15" fmla="*/ 1019606 h 1937310"/>
                <a:gd name="connsiteX16" fmla="*/ 1033670 w 1513398"/>
                <a:gd name="connsiteY16" fmla="*/ 979850 h 1937310"/>
                <a:gd name="connsiteX17" fmla="*/ 1057524 w 1513398"/>
                <a:gd name="connsiteY17" fmla="*/ 963947 h 1937310"/>
                <a:gd name="connsiteX18" fmla="*/ 1105232 w 1513398"/>
                <a:gd name="connsiteY18" fmla="*/ 948045 h 1937310"/>
                <a:gd name="connsiteX19" fmla="*/ 1129086 w 1513398"/>
                <a:gd name="connsiteY19" fmla="*/ 932142 h 1937310"/>
                <a:gd name="connsiteX20" fmla="*/ 1152939 w 1513398"/>
                <a:gd name="connsiteY20" fmla="*/ 924191 h 1937310"/>
                <a:gd name="connsiteX21" fmla="*/ 1200647 w 1513398"/>
                <a:gd name="connsiteY21" fmla="*/ 892385 h 1937310"/>
                <a:gd name="connsiteX22" fmla="*/ 1224501 w 1513398"/>
                <a:gd name="connsiteY22" fmla="*/ 876483 h 1937310"/>
                <a:gd name="connsiteX23" fmla="*/ 1272209 w 1513398"/>
                <a:gd name="connsiteY23" fmla="*/ 860580 h 1937310"/>
                <a:gd name="connsiteX24" fmla="*/ 1343771 w 1513398"/>
                <a:gd name="connsiteY24" fmla="*/ 836726 h 1937310"/>
                <a:gd name="connsiteX25" fmla="*/ 1367625 w 1513398"/>
                <a:gd name="connsiteY25" fmla="*/ 828775 h 1937310"/>
                <a:gd name="connsiteX26" fmla="*/ 1415333 w 1513398"/>
                <a:gd name="connsiteY26" fmla="*/ 796970 h 1937310"/>
                <a:gd name="connsiteX27" fmla="*/ 1463040 w 1513398"/>
                <a:gd name="connsiteY27" fmla="*/ 765165 h 1937310"/>
                <a:gd name="connsiteX28" fmla="*/ 1470992 w 1513398"/>
                <a:gd name="connsiteY28" fmla="*/ 741311 h 1937310"/>
                <a:gd name="connsiteX29" fmla="*/ 1502797 w 1513398"/>
                <a:gd name="connsiteY29" fmla="*/ 709505 h 1937310"/>
                <a:gd name="connsiteX30" fmla="*/ 1478943 w 1513398"/>
                <a:gd name="connsiteY30" fmla="*/ 614090 h 1937310"/>
                <a:gd name="connsiteX31" fmla="*/ 1455089 w 1513398"/>
                <a:gd name="connsiteY31" fmla="*/ 606138 h 1937310"/>
                <a:gd name="connsiteX32" fmla="*/ 1391479 w 1513398"/>
                <a:gd name="connsiteY32" fmla="*/ 550479 h 1937310"/>
                <a:gd name="connsiteX33" fmla="*/ 1367625 w 1513398"/>
                <a:gd name="connsiteY33" fmla="*/ 534577 h 1937310"/>
                <a:gd name="connsiteX34" fmla="*/ 1343771 w 1513398"/>
                <a:gd name="connsiteY34" fmla="*/ 518674 h 1937310"/>
                <a:gd name="connsiteX35" fmla="*/ 1256306 w 1513398"/>
                <a:gd name="connsiteY35" fmla="*/ 494820 h 1937310"/>
                <a:gd name="connsiteX36" fmla="*/ 1224501 w 1513398"/>
                <a:gd name="connsiteY36" fmla="*/ 486869 h 1937310"/>
                <a:gd name="connsiteX37" fmla="*/ 1152939 w 1513398"/>
                <a:gd name="connsiteY37" fmla="*/ 463015 h 1937310"/>
                <a:gd name="connsiteX38" fmla="*/ 1129086 w 1513398"/>
                <a:gd name="connsiteY38" fmla="*/ 455064 h 1937310"/>
                <a:gd name="connsiteX39" fmla="*/ 1081378 w 1513398"/>
                <a:gd name="connsiteY39" fmla="*/ 415307 h 1937310"/>
                <a:gd name="connsiteX40" fmla="*/ 1057524 w 1513398"/>
                <a:gd name="connsiteY40" fmla="*/ 407356 h 1937310"/>
                <a:gd name="connsiteX41" fmla="*/ 1009816 w 1513398"/>
                <a:gd name="connsiteY41" fmla="*/ 375551 h 1937310"/>
                <a:gd name="connsiteX42" fmla="*/ 985962 w 1513398"/>
                <a:gd name="connsiteY42" fmla="*/ 367599 h 1937310"/>
                <a:gd name="connsiteX43" fmla="*/ 962108 w 1513398"/>
                <a:gd name="connsiteY43" fmla="*/ 351697 h 1937310"/>
                <a:gd name="connsiteX44" fmla="*/ 938254 w 1513398"/>
                <a:gd name="connsiteY44" fmla="*/ 343745 h 1937310"/>
                <a:gd name="connsiteX45" fmla="*/ 914400 w 1513398"/>
                <a:gd name="connsiteY45" fmla="*/ 327843 h 1937310"/>
                <a:gd name="connsiteX46" fmla="*/ 890546 w 1513398"/>
                <a:gd name="connsiteY46" fmla="*/ 303989 h 1937310"/>
                <a:gd name="connsiteX47" fmla="*/ 842839 w 1513398"/>
                <a:gd name="connsiteY47" fmla="*/ 288086 h 1937310"/>
                <a:gd name="connsiteX48" fmla="*/ 818985 w 1513398"/>
                <a:gd name="connsiteY48" fmla="*/ 280135 h 1937310"/>
                <a:gd name="connsiteX49" fmla="*/ 747423 w 1513398"/>
                <a:gd name="connsiteY49" fmla="*/ 248330 h 1937310"/>
                <a:gd name="connsiteX50" fmla="*/ 723569 w 1513398"/>
                <a:gd name="connsiteY50" fmla="*/ 240378 h 1937310"/>
                <a:gd name="connsiteX51" fmla="*/ 699715 w 1513398"/>
                <a:gd name="connsiteY51" fmla="*/ 232427 h 1937310"/>
                <a:gd name="connsiteX52" fmla="*/ 675861 w 1513398"/>
                <a:gd name="connsiteY52" fmla="*/ 216525 h 1937310"/>
                <a:gd name="connsiteX53" fmla="*/ 652007 w 1513398"/>
                <a:gd name="connsiteY53" fmla="*/ 208573 h 1937310"/>
                <a:gd name="connsiteX54" fmla="*/ 580446 w 1513398"/>
                <a:gd name="connsiteY54" fmla="*/ 168817 h 1937310"/>
                <a:gd name="connsiteX55" fmla="*/ 556592 w 1513398"/>
                <a:gd name="connsiteY55" fmla="*/ 152914 h 1937310"/>
                <a:gd name="connsiteX56" fmla="*/ 477079 w 1513398"/>
                <a:gd name="connsiteY56" fmla="*/ 129060 h 1937310"/>
                <a:gd name="connsiteX57" fmla="*/ 405517 w 1513398"/>
                <a:gd name="connsiteY57" fmla="*/ 105206 h 1937310"/>
                <a:gd name="connsiteX58" fmla="*/ 333955 w 1513398"/>
                <a:gd name="connsiteY58" fmla="*/ 81352 h 1937310"/>
                <a:gd name="connsiteX59" fmla="*/ 310101 w 1513398"/>
                <a:gd name="connsiteY59" fmla="*/ 73401 h 1937310"/>
                <a:gd name="connsiteX60" fmla="*/ 262393 w 1513398"/>
                <a:gd name="connsiteY60" fmla="*/ 49547 h 1937310"/>
                <a:gd name="connsiteX61" fmla="*/ 238539 w 1513398"/>
                <a:gd name="connsiteY61" fmla="*/ 33645 h 1937310"/>
                <a:gd name="connsiteX62" fmla="*/ 190832 w 1513398"/>
                <a:gd name="connsiteY62" fmla="*/ 17742 h 1937310"/>
                <a:gd name="connsiteX63" fmla="*/ 166978 w 1513398"/>
                <a:gd name="connsiteY63" fmla="*/ 9791 h 1937310"/>
                <a:gd name="connsiteX64" fmla="*/ 143124 w 1513398"/>
                <a:gd name="connsiteY64" fmla="*/ 1839 h 1937310"/>
                <a:gd name="connsiteX65" fmla="*/ 55453 w 1513398"/>
                <a:gd name="connsiteY65" fmla="*/ 9791 h 1937310"/>
                <a:gd name="connsiteX66" fmla="*/ 0 w 1513398"/>
                <a:gd name="connsiteY66" fmla="*/ 69270 h 1937310"/>
                <a:gd name="connsiteX67" fmla="*/ 27779 w 1513398"/>
                <a:gd name="connsiteY67" fmla="*/ 781067 h 1937310"/>
                <a:gd name="connsiteX68" fmla="*/ 31806 w 1513398"/>
                <a:gd name="connsiteY68" fmla="*/ 932142 h 1937310"/>
                <a:gd name="connsiteX69" fmla="*/ 47708 w 1513398"/>
                <a:gd name="connsiteY69" fmla="*/ 979850 h 1937310"/>
                <a:gd name="connsiteX70" fmla="*/ 58912 w 1513398"/>
                <a:gd name="connsiteY70" fmla="*/ 1019504 h 1937310"/>
                <a:gd name="connsiteX71" fmla="*/ 51425 w 1513398"/>
                <a:gd name="connsiteY71" fmla="*/ 1164641 h 1937310"/>
                <a:gd name="connsiteX72" fmla="*/ 274167 w 1513398"/>
                <a:gd name="connsiteY72" fmla="*/ 1937310 h 1937310"/>
                <a:gd name="connsiteX0" fmla="*/ 160420 w 1513398"/>
                <a:gd name="connsiteY0" fmla="*/ 1286025 h 1937310"/>
                <a:gd name="connsiteX1" fmla="*/ 163105 w 1513398"/>
                <a:gd name="connsiteY1" fmla="*/ 1265734 h 1937310"/>
                <a:gd name="connsiteX2" fmla="*/ 246491 w 1513398"/>
                <a:gd name="connsiteY2" fmla="*/ 1234290 h 1937310"/>
                <a:gd name="connsiteX3" fmla="*/ 421419 w 1513398"/>
                <a:gd name="connsiteY3" fmla="*/ 1186584 h 1937310"/>
                <a:gd name="connsiteX4" fmla="*/ 469127 w 1513398"/>
                <a:gd name="connsiteY4" fmla="*/ 1170681 h 1937310"/>
                <a:gd name="connsiteX5" fmla="*/ 492981 w 1513398"/>
                <a:gd name="connsiteY5" fmla="*/ 1162730 h 1937310"/>
                <a:gd name="connsiteX6" fmla="*/ 516835 w 1513398"/>
                <a:gd name="connsiteY6" fmla="*/ 1154778 h 1937310"/>
                <a:gd name="connsiteX7" fmla="*/ 604299 w 1513398"/>
                <a:gd name="connsiteY7" fmla="*/ 1138876 h 1937310"/>
                <a:gd name="connsiteX8" fmla="*/ 652007 w 1513398"/>
                <a:gd name="connsiteY8" fmla="*/ 1122973 h 1937310"/>
                <a:gd name="connsiteX9" fmla="*/ 723569 w 1513398"/>
                <a:gd name="connsiteY9" fmla="*/ 1083217 h 1937310"/>
                <a:gd name="connsiteX10" fmla="*/ 755374 w 1513398"/>
                <a:gd name="connsiteY10" fmla="*/ 1075265 h 1937310"/>
                <a:gd name="connsiteX11" fmla="*/ 779228 w 1513398"/>
                <a:gd name="connsiteY11" fmla="*/ 1067314 h 1937310"/>
                <a:gd name="connsiteX12" fmla="*/ 818985 w 1513398"/>
                <a:gd name="connsiteY12" fmla="*/ 1059363 h 1937310"/>
                <a:gd name="connsiteX13" fmla="*/ 866693 w 1513398"/>
                <a:gd name="connsiteY13" fmla="*/ 1051411 h 1937310"/>
                <a:gd name="connsiteX14" fmla="*/ 914400 w 1513398"/>
                <a:gd name="connsiteY14" fmla="*/ 1035509 h 1937310"/>
                <a:gd name="connsiteX15" fmla="*/ 962108 w 1513398"/>
                <a:gd name="connsiteY15" fmla="*/ 1019606 h 1937310"/>
                <a:gd name="connsiteX16" fmla="*/ 1033670 w 1513398"/>
                <a:gd name="connsiteY16" fmla="*/ 979850 h 1937310"/>
                <a:gd name="connsiteX17" fmla="*/ 1057524 w 1513398"/>
                <a:gd name="connsiteY17" fmla="*/ 963947 h 1937310"/>
                <a:gd name="connsiteX18" fmla="*/ 1105232 w 1513398"/>
                <a:gd name="connsiteY18" fmla="*/ 948045 h 1937310"/>
                <a:gd name="connsiteX19" fmla="*/ 1129086 w 1513398"/>
                <a:gd name="connsiteY19" fmla="*/ 932142 h 1937310"/>
                <a:gd name="connsiteX20" fmla="*/ 1152939 w 1513398"/>
                <a:gd name="connsiteY20" fmla="*/ 924191 h 1937310"/>
                <a:gd name="connsiteX21" fmla="*/ 1200647 w 1513398"/>
                <a:gd name="connsiteY21" fmla="*/ 892385 h 1937310"/>
                <a:gd name="connsiteX22" fmla="*/ 1224501 w 1513398"/>
                <a:gd name="connsiteY22" fmla="*/ 876483 h 1937310"/>
                <a:gd name="connsiteX23" fmla="*/ 1272209 w 1513398"/>
                <a:gd name="connsiteY23" fmla="*/ 860580 h 1937310"/>
                <a:gd name="connsiteX24" fmla="*/ 1343771 w 1513398"/>
                <a:gd name="connsiteY24" fmla="*/ 836726 h 1937310"/>
                <a:gd name="connsiteX25" fmla="*/ 1367625 w 1513398"/>
                <a:gd name="connsiteY25" fmla="*/ 828775 h 1937310"/>
                <a:gd name="connsiteX26" fmla="*/ 1415333 w 1513398"/>
                <a:gd name="connsiteY26" fmla="*/ 796970 h 1937310"/>
                <a:gd name="connsiteX27" fmla="*/ 1463040 w 1513398"/>
                <a:gd name="connsiteY27" fmla="*/ 765165 h 1937310"/>
                <a:gd name="connsiteX28" fmla="*/ 1470992 w 1513398"/>
                <a:gd name="connsiteY28" fmla="*/ 741311 h 1937310"/>
                <a:gd name="connsiteX29" fmla="*/ 1502797 w 1513398"/>
                <a:gd name="connsiteY29" fmla="*/ 709505 h 1937310"/>
                <a:gd name="connsiteX30" fmla="*/ 1478943 w 1513398"/>
                <a:gd name="connsiteY30" fmla="*/ 614090 h 1937310"/>
                <a:gd name="connsiteX31" fmla="*/ 1455089 w 1513398"/>
                <a:gd name="connsiteY31" fmla="*/ 606138 h 1937310"/>
                <a:gd name="connsiteX32" fmla="*/ 1391479 w 1513398"/>
                <a:gd name="connsiteY32" fmla="*/ 550479 h 1937310"/>
                <a:gd name="connsiteX33" fmla="*/ 1367625 w 1513398"/>
                <a:gd name="connsiteY33" fmla="*/ 534577 h 1937310"/>
                <a:gd name="connsiteX34" fmla="*/ 1343771 w 1513398"/>
                <a:gd name="connsiteY34" fmla="*/ 518674 h 1937310"/>
                <a:gd name="connsiteX35" fmla="*/ 1256306 w 1513398"/>
                <a:gd name="connsiteY35" fmla="*/ 494820 h 1937310"/>
                <a:gd name="connsiteX36" fmla="*/ 1224501 w 1513398"/>
                <a:gd name="connsiteY36" fmla="*/ 486869 h 1937310"/>
                <a:gd name="connsiteX37" fmla="*/ 1152939 w 1513398"/>
                <a:gd name="connsiteY37" fmla="*/ 463015 h 1937310"/>
                <a:gd name="connsiteX38" fmla="*/ 1129086 w 1513398"/>
                <a:gd name="connsiteY38" fmla="*/ 455064 h 1937310"/>
                <a:gd name="connsiteX39" fmla="*/ 1081378 w 1513398"/>
                <a:gd name="connsiteY39" fmla="*/ 415307 h 1937310"/>
                <a:gd name="connsiteX40" fmla="*/ 1057524 w 1513398"/>
                <a:gd name="connsiteY40" fmla="*/ 407356 h 1937310"/>
                <a:gd name="connsiteX41" fmla="*/ 1009816 w 1513398"/>
                <a:gd name="connsiteY41" fmla="*/ 375551 h 1937310"/>
                <a:gd name="connsiteX42" fmla="*/ 985962 w 1513398"/>
                <a:gd name="connsiteY42" fmla="*/ 367599 h 1937310"/>
                <a:gd name="connsiteX43" fmla="*/ 962108 w 1513398"/>
                <a:gd name="connsiteY43" fmla="*/ 351697 h 1937310"/>
                <a:gd name="connsiteX44" fmla="*/ 938254 w 1513398"/>
                <a:gd name="connsiteY44" fmla="*/ 343745 h 1937310"/>
                <a:gd name="connsiteX45" fmla="*/ 914400 w 1513398"/>
                <a:gd name="connsiteY45" fmla="*/ 327843 h 1937310"/>
                <a:gd name="connsiteX46" fmla="*/ 890546 w 1513398"/>
                <a:gd name="connsiteY46" fmla="*/ 303989 h 1937310"/>
                <a:gd name="connsiteX47" fmla="*/ 842839 w 1513398"/>
                <a:gd name="connsiteY47" fmla="*/ 288086 h 1937310"/>
                <a:gd name="connsiteX48" fmla="*/ 818985 w 1513398"/>
                <a:gd name="connsiteY48" fmla="*/ 280135 h 1937310"/>
                <a:gd name="connsiteX49" fmla="*/ 747423 w 1513398"/>
                <a:gd name="connsiteY49" fmla="*/ 248330 h 1937310"/>
                <a:gd name="connsiteX50" fmla="*/ 723569 w 1513398"/>
                <a:gd name="connsiteY50" fmla="*/ 240378 h 1937310"/>
                <a:gd name="connsiteX51" fmla="*/ 699715 w 1513398"/>
                <a:gd name="connsiteY51" fmla="*/ 232427 h 1937310"/>
                <a:gd name="connsiteX52" fmla="*/ 675861 w 1513398"/>
                <a:gd name="connsiteY52" fmla="*/ 216525 h 1937310"/>
                <a:gd name="connsiteX53" fmla="*/ 652007 w 1513398"/>
                <a:gd name="connsiteY53" fmla="*/ 208573 h 1937310"/>
                <a:gd name="connsiteX54" fmla="*/ 580446 w 1513398"/>
                <a:gd name="connsiteY54" fmla="*/ 168817 h 1937310"/>
                <a:gd name="connsiteX55" fmla="*/ 556592 w 1513398"/>
                <a:gd name="connsiteY55" fmla="*/ 152914 h 1937310"/>
                <a:gd name="connsiteX56" fmla="*/ 477079 w 1513398"/>
                <a:gd name="connsiteY56" fmla="*/ 129060 h 1937310"/>
                <a:gd name="connsiteX57" fmla="*/ 405517 w 1513398"/>
                <a:gd name="connsiteY57" fmla="*/ 105206 h 1937310"/>
                <a:gd name="connsiteX58" fmla="*/ 333955 w 1513398"/>
                <a:gd name="connsiteY58" fmla="*/ 81352 h 1937310"/>
                <a:gd name="connsiteX59" fmla="*/ 310101 w 1513398"/>
                <a:gd name="connsiteY59" fmla="*/ 73401 h 1937310"/>
                <a:gd name="connsiteX60" fmla="*/ 262393 w 1513398"/>
                <a:gd name="connsiteY60" fmla="*/ 49547 h 1937310"/>
                <a:gd name="connsiteX61" fmla="*/ 238539 w 1513398"/>
                <a:gd name="connsiteY61" fmla="*/ 33645 h 1937310"/>
                <a:gd name="connsiteX62" fmla="*/ 190832 w 1513398"/>
                <a:gd name="connsiteY62" fmla="*/ 17742 h 1937310"/>
                <a:gd name="connsiteX63" fmla="*/ 166978 w 1513398"/>
                <a:gd name="connsiteY63" fmla="*/ 9791 h 1937310"/>
                <a:gd name="connsiteX64" fmla="*/ 143124 w 1513398"/>
                <a:gd name="connsiteY64" fmla="*/ 1839 h 1937310"/>
                <a:gd name="connsiteX65" fmla="*/ 55453 w 1513398"/>
                <a:gd name="connsiteY65" fmla="*/ 9791 h 1937310"/>
                <a:gd name="connsiteX66" fmla="*/ 0 w 1513398"/>
                <a:gd name="connsiteY66" fmla="*/ 69270 h 1937310"/>
                <a:gd name="connsiteX67" fmla="*/ 27779 w 1513398"/>
                <a:gd name="connsiteY67" fmla="*/ 781067 h 1937310"/>
                <a:gd name="connsiteX68" fmla="*/ 31806 w 1513398"/>
                <a:gd name="connsiteY68" fmla="*/ 932142 h 1937310"/>
                <a:gd name="connsiteX69" fmla="*/ 47708 w 1513398"/>
                <a:gd name="connsiteY69" fmla="*/ 979850 h 1937310"/>
                <a:gd name="connsiteX70" fmla="*/ 58912 w 1513398"/>
                <a:gd name="connsiteY70" fmla="*/ 1019504 h 1937310"/>
                <a:gd name="connsiteX71" fmla="*/ 274167 w 1513398"/>
                <a:gd name="connsiteY71" fmla="*/ 1937310 h 1937310"/>
                <a:gd name="connsiteX0" fmla="*/ 160420 w 1513398"/>
                <a:gd name="connsiteY0" fmla="*/ 1286025 h 1286025"/>
                <a:gd name="connsiteX1" fmla="*/ 163105 w 1513398"/>
                <a:gd name="connsiteY1" fmla="*/ 1265734 h 1286025"/>
                <a:gd name="connsiteX2" fmla="*/ 246491 w 1513398"/>
                <a:gd name="connsiteY2" fmla="*/ 1234290 h 1286025"/>
                <a:gd name="connsiteX3" fmla="*/ 421419 w 1513398"/>
                <a:gd name="connsiteY3" fmla="*/ 1186584 h 1286025"/>
                <a:gd name="connsiteX4" fmla="*/ 469127 w 1513398"/>
                <a:gd name="connsiteY4" fmla="*/ 1170681 h 1286025"/>
                <a:gd name="connsiteX5" fmla="*/ 492981 w 1513398"/>
                <a:gd name="connsiteY5" fmla="*/ 1162730 h 1286025"/>
                <a:gd name="connsiteX6" fmla="*/ 516835 w 1513398"/>
                <a:gd name="connsiteY6" fmla="*/ 1154778 h 1286025"/>
                <a:gd name="connsiteX7" fmla="*/ 604299 w 1513398"/>
                <a:gd name="connsiteY7" fmla="*/ 1138876 h 1286025"/>
                <a:gd name="connsiteX8" fmla="*/ 652007 w 1513398"/>
                <a:gd name="connsiteY8" fmla="*/ 1122973 h 1286025"/>
                <a:gd name="connsiteX9" fmla="*/ 723569 w 1513398"/>
                <a:gd name="connsiteY9" fmla="*/ 1083217 h 1286025"/>
                <a:gd name="connsiteX10" fmla="*/ 755374 w 1513398"/>
                <a:gd name="connsiteY10" fmla="*/ 1075265 h 1286025"/>
                <a:gd name="connsiteX11" fmla="*/ 779228 w 1513398"/>
                <a:gd name="connsiteY11" fmla="*/ 1067314 h 1286025"/>
                <a:gd name="connsiteX12" fmla="*/ 818985 w 1513398"/>
                <a:gd name="connsiteY12" fmla="*/ 1059363 h 1286025"/>
                <a:gd name="connsiteX13" fmla="*/ 866693 w 1513398"/>
                <a:gd name="connsiteY13" fmla="*/ 1051411 h 1286025"/>
                <a:gd name="connsiteX14" fmla="*/ 914400 w 1513398"/>
                <a:gd name="connsiteY14" fmla="*/ 1035509 h 1286025"/>
                <a:gd name="connsiteX15" fmla="*/ 962108 w 1513398"/>
                <a:gd name="connsiteY15" fmla="*/ 1019606 h 1286025"/>
                <a:gd name="connsiteX16" fmla="*/ 1033670 w 1513398"/>
                <a:gd name="connsiteY16" fmla="*/ 979850 h 1286025"/>
                <a:gd name="connsiteX17" fmla="*/ 1057524 w 1513398"/>
                <a:gd name="connsiteY17" fmla="*/ 963947 h 1286025"/>
                <a:gd name="connsiteX18" fmla="*/ 1105232 w 1513398"/>
                <a:gd name="connsiteY18" fmla="*/ 948045 h 1286025"/>
                <a:gd name="connsiteX19" fmla="*/ 1129086 w 1513398"/>
                <a:gd name="connsiteY19" fmla="*/ 932142 h 1286025"/>
                <a:gd name="connsiteX20" fmla="*/ 1152939 w 1513398"/>
                <a:gd name="connsiteY20" fmla="*/ 924191 h 1286025"/>
                <a:gd name="connsiteX21" fmla="*/ 1200647 w 1513398"/>
                <a:gd name="connsiteY21" fmla="*/ 892385 h 1286025"/>
                <a:gd name="connsiteX22" fmla="*/ 1224501 w 1513398"/>
                <a:gd name="connsiteY22" fmla="*/ 876483 h 1286025"/>
                <a:gd name="connsiteX23" fmla="*/ 1272209 w 1513398"/>
                <a:gd name="connsiteY23" fmla="*/ 860580 h 1286025"/>
                <a:gd name="connsiteX24" fmla="*/ 1343771 w 1513398"/>
                <a:gd name="connsiteY24" fmla="*/ 836726 h 1286025"/>
                <a:gd name="connsiteX25" fmla="*/ 1367625 w 1513398"/>
                <a:gd name="connsiteY25" fmla="*/ 828775 h 1286025"/>
                <a:gd name="connsiteX26" fmla="*/ 1415333 w 1513398"/>
                <a:gd name="connsiteY26" fmla="*/ 796970 h 1286025"/>
                <a:gd name="connsiteX27" fmla="*/ 1463040 w 1513398"/>
                <a:gd name="connsiteY27" fmla="*/ 765165 h 1286025"/>
                <a:gd name="connsiteX28" fmla="*/ 1470992 w 1513398"/>
                <a:gd name="connsiteY28" fmla="*/ 741311 h 1286025"/>
                <a:gd name="connsiteX29" fmla="*/ 1502797 w 1513398"/>
                <a:gd name="connsiteY29" fmla="*/ 709505 h 1286025"/>
                <a:gd name="connsiteX30" fmla="*/ 1478943 w 1513398"/>
                <a:gd name="connsiteY30" fmla="*/ 614090 h 1286025"/>
                <a:gd name="connsiteX31" fmla="*/ 1455089 w 1513398"/>
                <a:gd name="connsiteY31" fmla="*/ 606138 h 1286025"/>
                <a:gd name="connsiteX32" fmla="*/ 1391479 w 1513398"/>
                <a:gd name="connsiteY32" fmla="*/ 550479 h 1286025"/>
                <a:gd name="connsiteX33" fmla="*/ 1367625 w 1513398"/>
                <a:gd name="connsiteY33" fmla="*/ 534577 h 1286025"/>
                <a:gd name="connsiteX34" fmla="*/ 1343771 w 1513398"/>
                <a:gd name="connsiteY34" fmla="*/ 518674 h 1286025"/>
                <a:gd name="connsiteX35" fmla="*/ 1256306 w 1513398"/>
                <a:gd name="connsiteY35" fmla="*/ 494820 h 1286025"/>
                <a:gd name="connsiteX36" fmla="*/ 1224501 w 1513398"/>
                <a:gd name="connsiteY36" fmla="*/ 486869 h 1286025"/>
                <a:gd name="connsiteX37" fmla="*/ 1152939 w 1513398"/>
                <a:gd name="connsiteY37" fmla="*/ 463015 h 1286025"/>
                <a:gd name="connsiteX38" fmla="*/ 1129086 w 1513398"/>
                <a:gd name="connsiteY38" fmla="*/ 455064 h 1286025"/>
                <a:gd name="connsiteX39" fmla="*/ 1081378 w 1513398"/>
                <a:gd name="connsiteY39" fmla="*/ 415307 h 1286025"/>
                <a:gd name="connsiteX40" fmla="*/ 1057524 w 1513398"/>
                <a:gd name="connsiteY40" fmla="*/ 407356 h 1286025"/>
                <a:gd name="connsiteX41" fmla="*/ 1009816 w 1513398"/>
                <a:gd name="connsiteY41" fmla="*/ 375551 h 1286025"/>
                <a:gd name="connsiteX42" fmla="*/ 985962 w 1513398"/>
                <a:gd name="connsiteY42" fmla="*/ 367599 h 1286025"/>
                <a:gd name="connsiteX43" fmla="*/ 962108 w 1513398"/>
                <a:gd name="connsiteY43" fmla="*/ 351697 h 1286025"/>
                <a:gd name="connsiteX44" fmla="*/ 938254 w 1513398"/>
                <a:gd name="connsiteY44" fmla="*/ 343745 h 1286025"/>
                <a:gd name="connsiteX45" fmla="*/ 914400 w 1513398"/>
                <a:gd name="connsiteY45" fmla="*/ 327843 h 1286025"/>
                <a:gd name="connsiteX46" fmla="*/ 890546 w 1513398"/>
                <a:gd name="connsiteY46" fmla="*/ 303989 h 1286025"/>
                <a:gd name="connsiteX47" fmla="*/ 842839 w 1513398"/>
                <a:gd name="connsiteY47" fmla="*/ 288086 h 1286025"/>
                <a:gd name="connsiteX48" fmla="*/ 818985 w 1513398"/>
                <a:gd name="connsiteY48" fmla="*/ 280135 h 1286025"/>
                <a:gd name="connsiteX49" fmla="*/ 747423 w 1513398"/>
                <a:gd name="connsiteY49" fmla="*/ 248330 h 1286025"/>
                <a:gd name="connsiteX50" fmla="*/ 723569 w 1513398"/>
                <a:gd name="connsiteY50" fmla="*/ 240378 h 1286025"/>
                <a:gd name="connsiteX51" fmla="*/ 699715 w 1513398"/>
                <a:gd name="connsiteY51" fmla="*/ 232427 h 1286025"/>
                <a:gd name="connsiteX52" fmla="*/ 675861 w 1513398"/>
                <a:gd name="connsiteY52" fmla="*/ 216525 h 1286025"/>
                <a:gd name="connsiteX53" fmla="*/ 652007 w 1513398"/>
                <a:gd name="connsiteY53" fmla="*/ 208573 h 1286025"/>
                <a:gd name="connsiteX54" fmla="*/ 580446 w 1513398"/>
                <a:gd name="connsiteY54" fmla="*/ 168817 h 1286025"/>
                <a:gd name="connsiteX55" fmla="*/ 556592 w 1513398"/>
                <a:gd name="connsiteY55" fmla="*/ 152914 h 1286025"/>
                <a:gd name="connsiteX56" fmla="*/ 477079 w 1513398"/>
                <a:gd name="connsiteY56" fmla="*/ 129060 h 1286025"/>
                <a:gd name="connsiteX57" fmla="*/ 405517 w 1513398"/>
                <a:gd name="connsiteY57" fmla="*/ 105206 h 1286025"/>
                <a:gd name="connsiteX58" fmla="*/ 333955 w 1513398"/>
                <a:gd name="connsiteY58" fmla="*/ 81352 h 1286025"/>
                <a:gd name="connsiteX59" fmla="*/ 310101 w 1513398"/>
                <a:gd name="connsiteY59" fmla="*/ 73401 h 1286025"/>
                <a:gd name="connsiteX60" fmla="*/ 262393 w 1513398"/>
                <a:gd name="connsiteY60" fmla="*/ 49547 h 1286025"/>
                <a:gd name="connsiteX61" fmla="*/ 238539 w 1513398"/>
                <a:gd name="connsiteY61" fmla="*/ 33645 h 1286025"/>
                <a:gd name="connsiteX62" fmla="*/ 190832 w 1513398"/>
                <a:gd name="connsiteY62" fmla="*/ 17742 h 1286025"/>
                <a:gd name="connsiteX63" fmla="*/ 166978 w 1513398"/>
                <a:gd name="connsiteY63" fmla="*/ 9791 h 1286025"/>
                <a:gd name="connsiteX64" fmla="*/ 143124 w 1513398"/>
                <a:gd name="connsiteY64" fmla="*/ 1839 h 1286025"/>
                <a:gd name="connsiteX65" fmla="*/ 55453 w 1513398"/>
                <a:gd name="connsiteY65" fmla="*/ 9791 h 1286025"/>
                <a:gd name="connsiteX66" fmla="*/ 0 w 1513398"/>
                <a:gd name="connsiteY66" fmla="*/ 69270 h 1286025"/>
                <a:gd name="connsiteX67" fmla="*/ 27779 w 1513398"/>
                <a:gd name="connsiteY67" fmla="*/ 781067 h 1286025"/>
                <a:gd name="connsiteX68" fmla="*/ 31806 w 1513398"/>
                <a:gd name="connsiteY68" fmla="*/ 932142 h 1286025"/>
                <a:gd name="connsiteX69" fmla="*/ 47708 w 1513398"/>
                <a:gd name="connsiteY69" fmla="*/ 979850 h 1286025"/>
                <a:gd name="connsiteX70" fmla="*/ 58912 w 1513398"/>
                <a:gd name="connsiteY70" fmla="*/ 1019504 h 1286025"/>
                <a:gd name="connsiteX71" fmla="*/ 48536 w 1513398"/>
                <a:gd name="connsiteY71" fmla="*/ 1242604 h 1286025"/>
                <a:gd name="connsiteX0" fmla="*/ 160420 w 1513398"/>
                <a:gd name="connsiteY0" fmla="*/ 1286025 h 1286025"/>
                <a:gd name="connsiteX1" fmla="*/ 163105 w 1513398"/>
                <a:gd name="connsiteY1" fmla="*/ 1265734 h 1286025"/>
                <a:gd name="connsiteX2" fmla="*/ 246491 w 1513398"/>
                <a:gd name="connsiteY2" fmla="*/ 1234290 h 1286025"/>
                <a:gd name="connsiteX3" fmla="*/ 421419 w 1513398"/>
                <a:gd name="connsiteY3" fmla="*/ 1186584 h 1286025"/>
                <a:gd name="connsiteX4" fmla="*/ 469127 w 1513398"/>
                <a:gd name="connsiteY4" fmla="*/ 1170681 h 1286025"/>
                <a:gd name="connsiteX5" fmla="*/ 492981 w 1513398"/>
                <a:gd name="connsiteY5" fmla="*/ 1162730 h 1286025"/>
                <a:gd name="connsiteX6" fmla="*/ 516835 w 1513398"/>
                <a:gd name="connsiteY6" fmla="*/ 1154778 h 1286025"/>
                <a:gd name="connsiteX7" fmla="*/ 604299 w 1513398"/>
                <a:gd name="connsiteY7" fmla="*/ 1138876 h 1286025"/>
                <a:gd name="connsiteX8" fmla="*/ 652007 w 1513398"/>
                <a:gd name="connsiteY8" fmla="*/ 1122973 h 1286025"/>
                <a:gd name="connsiteX9" fmla="*/ 723569 w 1513398"/>
                <a:gd name="connsiteY9" fmla="*/ 1083217 h 1286025"/>
                <a:gd name="connsiteX10" fmla="*/ 755374 w 1513398"/>
                <a:gd name="connsiteY10" fmla="*/ 1075265 h 1286025"/>
                <a:gd name="connsiteX11" fmla="*/ 779228 w 1513398"/>
                <a:gd name="connsiteY11" fmla="*/ 1067314 h 1286025"/>
                <a:gd name="connsiteX12" fmla="*/ 818985 w 1513398"/>
                <a:gd name="connsiteY12" fmla="*/ 1059363 h 1286025"/>
                <a:gd name="connsiteX13" fmla="*/ 866693 w 1513398"/>
                <a:gd name="connsiteY13" fmla="*/ 1051411 h 1286025"/>
                <a:gd name="connsiteX14" fmla="*/ 914400 w 1513398"/>
                <a:gd name="connsiteY14" fmla="*/ 1035509 h 1286025"/>
                <a:gd name="connsiteX15" fmla="*/ 962108 w 1513398"/>
                <a:gd name="connsiteY15" fmla="*/ 1019606 h 1286025"/>
                <a:gd name="connsiteX16" fmla="*/ 1033670 w 1513398"/>
                <a:gd name="connsiteY16" fmla="*/ 979850 h 1286025"/>
                <a:gd name="connsiteX17" fmla="*/ 1057524 w 1513398"/>
                <a:gd name="connsiteY17" fmla="*/ 963947 h 1286025"/>
                <a:gd name="connsiteX18" fmla="*/ 1105232 w 1513398"/>
                <a:gd name="connsiteY18" fmla="*/ 948045 h 1286025"/>
                <a:gd name="connsiteX19" fmla="*/ 1129086 w 1513398"/>
                <a:gd name="connsiteY19" fmla="*/ 932142 h 1286025"/>
                <a:gd name="connsiteX20" fmla="*/ 1152939 w 1513398"/>
                <a:gd name="connsiteY20" fmla="*/ 924191 h 1286025"/>
                <a:gd name="connsiteX21" fmla="*/ 1200647 w 1513398"/>
                <a:gd name="connsiteY21" fmla="*/ 892385 h 1286025"/>
                <a:gd name="connsiteX22" fmla="*/ 1224501 w 1513398"/>
                <a:gd name="connsiteY22" fmla="*/ 876483 h 1286025"/>
                <a:gd name="connsiteX23" fmla="*/ 1272209 w 1513398"/>
                <a:gd name="connsiteY23" fmla="*/ 860580 h 1286025"/>
                <a:gd name="connsiteX24" fmla="*/ 1343771 w 1513398"/>
                <a:gd name="connsiteY24" fmla="*/ 836726 h 1286025"/>
                <a:gd name="connsiteX25" fmla="*/ 1367625 w 1513398"/>
                <a:gd name="connsiteY25" fmla="*/ 828775 h 1286025"/>
                <a:gd name="connsiteX26" fmla="*/ 1415333 w 1513398"/>
                <a:gd name="connsiteY26" fmla="*/ 796970 h 1286025"/>
                <a:gd name="connsiteX27" fmla="*/ 1463040 w 1513398"/>
                <a:gd name="connsiteY27" fmla="*/ 765165 h 1286025"/>
                <a:gd name="connsiteX28" fmla="*/ 1470992 w 1513398"/>
                <a:gd name="connsiteY28" fmla="*/ 741311 h 1286025"/>
                <a:gd name="connsiteX29" fmla="*/ 1502797 w 1513398"/>
                <a:gd name="connsiteY29" fmla="*/ 709505 h 1286025"/>
                <a:gd name="connsiteX30" fmla="*/ 1478943 w 1513398"/>
                <a:gd name="connsiteY30" fmla="*/ 614090 h 1286025"/>
                <a:gd name="connsiteX31" fmla="*/ 1455089 w 1513398"/>
                <a:gd name="connsiteY31" fmla="*/ 606138 h 1286025"/>
                <a:gd name="connsiteX32" fmla="*/ 1391479 w 1513398"/>
                <a:gd name="connsiteY32" fmla="*/ 550479 h 1286025"/>
                <a:gd name="connsiteX33" fmla="*/ 1367625 w 1513398"/>
                <a:gd name="connsiteY33" fmla="*/ 534577 h 1286025"/>
                <a:gd name="connsiteX34" fmla="*/ 1343771 w 1513398"/>
                <a:gd name="connsiteY34" fmla="*/ 518674 h 1286025"/>
                <a:gd name="connsiteX35" fmla="*/ 1256306 w 1513398"/>
                <a:gd name="connsiteY35" fmla="*/ 494820 h 1286025"/>
                <a:gd name="connsiteX36" fmla="*/ 1224501 w 1513398"/>
                <a:gd name="connsiteY36" fmla="*/ 486869 h 1286025"/>
                <a:gd name="connsiteX37" fmla="*/ 1152939 w 1513398"/>
                <a:gd name="connsiteY37" fmla="*/ 463015 h 1286025"/>
                <a:gd name="connsiteX38" fmla="*/ 1129086 w 1513398"/>
                <a:gd name="connsiteY38" fmla="*/ 455064 h 1286025"/>
                <a:gd name="connsiteX39" fmla="*/ 1081378 w 1513398"/>
                <a:gd name="connsiteY39" fmla="*/ 415307 h 1286025"/>
                <a:gd name="connsiteX40" fmla="*/ 1057524 w 1513398"/>
                <a:gd name="connsiteY40" fmla="*/ 407356 h 1286025"/>
                <a:gd name="connsiteX41" fmla="*/ 1009816 w 1513398"/>
                <a:gd name="connsiteY41" fmla="*/ 375551 h 1286025"/>
                <a:gd name="connsiteX42" fmla="*/ 985962 w 1513398"/>
                <a:gd name="connsiteY42" fmla="*/ 367599 h 1286025"/>
                <a:gd name="connsiteX43" fmla="*/ 962108 w 1513398"/>
                <a:gd name="connsiteY43" fmla="*/ 351697 h 1286025"/>
                <a:gd name="connsiteX44" fmla="*/ 938254 w 1513398"/>
                <a:gd name="connsiteY44" fmla="*/ 343745 h 1286025"/>
                <a:gd name="connsiteX45" fmla="*/ 914400 w 1513398"/>
                <a:gd name="connsiteY45" fmla="*/ 327843 h 1286025"/>
                <a:gd name="connsiteX46" fmla="*/ 890546 w 1513398"/>
                <a:gd name="connsiteY46" fmla="*/ 303989 h 1286025"/>
                <a:gd name="connsiteX47" fmla="*/ 842839 w 1513398"/>
                <a:gd name="connsiteY47" fmla="*/ 288086 h 1286025"/>
                <a:gd name="connsiteX48" fmla="*/ 818985 w 1513398"/>
                <a:gd name="connsiteY48" fmla="*/ 280135 h 1286025"/>
                <a:gd name="connsiteX49" fmla="*/ 747423 w 1513398"/>
                <a:gd name="connsiteY49" fmla="*/ 248330 h 1286025"/>
                <a:gd name="connsiteX50" fmla="*/ 723569 w 1513398"/>
                <a:gd name="connsiteY50" fmla="*/ 240378 h 1286025"/>
                <a:gd name="connsiteX51" fmla="*/ 699715 w 1513398"/>
                <a:gd name="connsiteY51" fmla="*/ 232427 h 1286025"/>
                <a:gd name="connsiteX52" fmla="*/ 675861 w 1513398"/>
                <a:gd name="connsiteY52" fmla="*/ 216525 h 1286025"/>
                <a:gd name="connsiteX53" fmla="*/ 652007 w 1513398"/>
                <a:gd name="connsiteY53" fmla="*/ 208573 h 1286025"/>
                <a:gd name="connsiteX54" fmla="*/ 580446 w 1513398"/>
                <a:gd name="connsiteY54" fmla="*/ 168817 h 1286025"/>
                <a:gd name="connsiteX55" fmla="*/ 556592 w 1513398"/>
                <a:gd name="connsiteY55" fmla="*/ 152914 h 1286025"/>
                <a:gd name="connsiteX56" fmla="*/ 477079 w 1513398"/>
                <a:gd name="connsiteY56" fmla="*/ 129060 h 1286025"/>
                <a:gd name="connsiteX57" fmla="*/ 405517 w 1513398"/>
                <a:gd name="connsiteY57" fmla="*/ 105206 h 1286025"/>
                <a:gd name="connsiteX58" fmla="*/ 333955 w 1513398"/>
                <a:gd name="connsiteY58" fmla="*/ 81352 h 1286025"/>
                <a:gd name="connsiteX59" fmla="*/ 310101 w 1513398"/>
                <a:gd name="connsiteY59" fmla="*/ 73401 h 1286025"/>
                <a:gd name="connsiteX60" fmla="*/ 262393 w 1513398"/>
                <a:gd name="connsiteY60" fmla="*/ 49547 h 1286025"/>
                <a:gd name="connsiteX61" fmla="*/ 238539 w 1513398"/>
                <a:gd name="connsiteY61" fmla="*/ 33645 h 1286025"/>
                <a:gd name="connsiteX62" fmla="*/ 190832 w 1513398"/>
                <a:gd name="connsiteY62" fmla="*/ 17742 h 1286025"/>
                <a:gd name="connsiteX63" fmla="*/ 166978 w 1513398"/>
                <a:gd name="connsiteY63" fmla="*/ 9791 h 1286025"/>
                <a:gd name="connsiteX64" fmla="*/ 143124 w 1513398"/>
                <a:gd name="connsiteY64" fmla="*/ 1839 h 1286025"/>
                <a:gd name="connsiteX65" fmla="*/ 55453 w 1513398"/>
                <a:gd name="connsiteY65" fmla="*/ 9791 h 1286025"/>
                <a:gd name="connsiteX66" fmla="*/ 0 w 1513398"/>
                <a:gd name="connsiteY66" fmla="*/ 69270 h 1286025"/>
                <a:gd name="connsiteX67" fmla="*/ 27779 w 1513398"/>
                <a:gd name="connsiteY67" fmla="*/ 781067 h 1286025"/>
                <a:gd name="connsiteX68" fmla="*/ 31806 w 1513398"/>
                <a:gd name="connsiteY68" fmla="*/ 932142 h 1286025"/>
                <a:gd name="connsiteX69" fmla="*/ 47708 w 1513398"/>
                <a:gd name="connsiteY69" fmla="*/ 979850 h 1286025"/>
                <a:gd name="connsiteX70" fmla="*/ 41099 w 1513398"/>
                <a:gd name="connsiteY70" fmla="*/ 1025442 h 1286025"/>
                <a:gd name="connsiteX71" fmla="*/ 48536 w 1513398"/>
                <a:gd name="connsiteY71" fmla="*/ 1242604 h 1286025"/>
                <a:gd name="connsiteX0" fmla="*/ 160420 w 1513398"/>
                <a:gd name="connsiteY0" fmla="*/ 1286025 h 1286025"/>
                <a:gd name="connsiteX1" fmla="*/ 163105 w 1513398"/>
                <a:gd name="connsiteY1" fmla="*/ 1265734 h 1286025"/>
                <a:gd name="connsiteX2" fmla="*/ 246491 w 1513398"/>
                <a:gd name="connsiteY2" fmla="*/ 1234290 h 1286025"/>
                <a:gd name="connsiteX3" fmla="*/ 421419 w 1513398"/>
                <a:gd name="connsiteY3" fmla="*/ 1186584 h 1286025"/>
                <a:gd name="connsiteX4" fmla="*/ 469127 w 1513398"/>
                <a:gd name="connsiteY4" fmla="*/ 1170681 h 1286025"/>
                <a:gd name="connsiteX5" fmla="*/ 492981 w 1513398"/>
                <a:gd name="connsiteY5" fmla="*/ 1162730 h 1286025"/>
                <a:gd name="connsiteX6" fmla="*/ 516835 w 1513398"/>
                <a:gd name="connsiteY6" fmla="*/ 1154778 h 1286025"/>
                <a:gd name="connsiteX7" fmla="*/ 604299 w 1513398"/>
                <a:gd name="connsiteY7" fmla="*/ 1138876 h 1286025"/>
                <a:gd name="connsiteX8" fmla="*/ 652007 w 1513398"/>
                <a:gd name="connsiteY8" fmla="*/ 1122973 h 1286025"/>
                <a:gd name="connsiteX9" fmla="*/ 723569 w 1513398"/>
                <a:gd name="connsiteY9" fmla="*/ 1083217 h 1286025"/>
                <a:gd name="connsiteX10" fmla="*/ 755374 w 1513398"/>
                <a:gd name="connsiteY10" fmla="*/ 1075265 h 1286025"/>
                <a:gd name="connsiteX11" fmla="*/ 779228 w 1513398"/>
                <a:gd name="connsiteY11" fmla="*/ 1067314 h 1286025"/>
                <a:gd name="connsiteX12" fmla="*/ 818985 w 1513398"/>
                <a:gd name="connsiteY12" fmla="*/ 1059363 h 1286025"/>
                <a:gd name="connsiteX13" fmla="*/ 866693 w 1513398"/>
                <a:gd name="connsiteY13" fmla="*/ 1051411 h 1286025"/>
                <a:gd name="connsiteX14" fmla="*/ 914400 w 1513398"/>
                <a:gd name="connsiteY14" fmla="*/ 1035509 h 1286025"/>
                <a:gd name="connsiteX15" fmla="*/ 962108 w 1513398"/>
                <a:gd name="connsiteY15" fmla="*/ 1019606 h 1286025"/>
                <a:gd name="connsiteX16" fmla="*/ 1033670 w 1513398"/>
                <a:gd name="connsiteY16" fmla="*/ 979850 h 1286025"/>
                <a:gd name="connsiteX17" fmla="*/ 1057524 w 1513398"/>
                <a:gd name="connsiteY17" fmla="*/ 963947 h 1286025"/>
                <a:gd name="connsiteX18" fmla="*/ 1105232 w 1513398"/>
                <a:gd name="connsiteY18" fmla="*/ 948045 h 1286025"/>
                <a:gd name="connsiteX19" fmla="*/ 1129086 w 1513398"/>
                <a:gd name="connsiteY19" fmla="*/ 932142 h 1286025"/>
                <a:gd name="connsiteX20" fmla="*/ 1152939 w 1513398"/>
                <a:gd name="connsiteY20" fmla="*/ 924191 h 1286025"/>
                <a:gd name="connsiteX21" fmla="*/ 1200647 w 1513398"/>
                <a:gd name="connsiteY21" fmla="*/ 892385 h 1286025"/>
                <a:gd name="connsiteX22" fmla="*/ 1224501 w 1513398"/>
                <a:gd name="connsiteY22" fmla="*/ 876483 h 1286025"/>
                <a:gd name="connsiteX23" fmla="*/ 1272209 w 1513398"/>
                <a:gd name="connsiteY23" fmla="*/ 860580 h 1286025"/>
                <a:gd name="connsiteX24" fmla="*/ 1343771 w 1513398"/>
                <a:gd name="connsiteY24" fmla="*/ 836726 h 1286025"/>
                <a:gd name="connsiteX25" fmla="*/ 1367625 w 1513398"/>
                <a:gd name="connsiteY25" fmla="*/ 828775 h 1286025"/>
                <a:gd name="connsiteX26" fmla="*/ 1415333 w 1513398"/>
                <a:gd name="connsiteY26" fmla="*/ 796970 h 1286025"/>
                <a:gd name="connsiteX27" fmla="*/ 1463040 w 1513398"/>
                <a:gd name="connsiteY27" fmla="*/ 765165 h 1286025"/>
                <a:gd name="connsiteX28" fmla="*/ 1470992 w 1513398"/>
                <a:gd name="connsiteY28" fmla="*/ 741311 h 1286025"/>
                <a:gd name="connsiteX29" fmla="*/ 1502797 w 1513398"/>
                <a:gd name="connsiteY29" fmla="*/ 709505 h 1286025"/>
                <a:gd name="connsiteX30" fmla="*/ 1478943 w 1513398"/>
                <a:gd name="connsiteY30" fmla="*/ 614090 h 1286025"/>
                <a:gd name="connsiteX31" fmla="*/ 1455089 w 1513398"/>
                <a:gd name="connsiteY31" fmla="*/ 606138 h 1286025"/>
                <a:gd name="connsiteX32" fmla="*/ 1391479 w 1513398"/>
                <a:gd name="connsiteY32" fmla="*/ 550479 h 1286025"/>
                <a:gd name="connsiteX33" fmla="*/ 1367625 w 1513398"/>
                <a:gd name="connsiteY33" fmla="*/ 534577 h 1286025"/>
                <a:gd name="connsiteX34" fmla="*/ 1343771 w 1513398"/>
                <a:gd name="connsiteY34" fmla="*/ 518674 h 1286025"/>
                <a:gd name="connsiteX35" fmla="*/ 1256306 w 1513398"/>
                <a:gd name="connsiteY35" fmla="*/ 494820 h 1286025"/>
                <a:gd name="connsiteX36" fmla="*/ 1224501 w 1513398"/>
                <a:gd name="connsiteY36" fmla="*/ 486869 h 1286025"/>
                <a:gd name="connsiteX37" fmla="*/ 1152939 w 1513398"/>
                <a:gd name="connsiteY37" fmla="*/ 463015 h 1286025"/>
                <a:gd name="connsiteX38" fmla="*/ 1129086 w 1513398"/>
                <a:gd name="connsiteY38" fmla="*/ 455064 h 1286025"/>
                <a:gd name="connsiteX39" fmla="*/ 1081378 w 1513398"/>
                <a:gd name="connsiteY39" fmla="*/ 415307 h 1286025"/>
                <a:gd name="connsiteX40" fmla="*/ 1057524 w 1513398"/>
                <a:gd name="connsiteY40" fmla="*/ 407356 h 1286025"/>
                <a:gd name="connsiteX41" fmla="*/ 1009816 w 1513398"/>
                <a:gd name="connsiteY41" fmla="*/ 375551 h 1286025"/>
                <a:gd name="connsiteX42" fmla="*/ 985962 w 1513398"/>
                <a:gd name="connsiteY42" fmla="*/ 367599 h 1286025"/>
                <a:gd name="connsiteX43" fmla="*/ 962108 w 1513398"/>
                <a:gd name="connsiteY43" fmla="*/ 351697 h 1286025"/>
                <a:gd name="connsiteX44" fmla="*/ 938254 w 1513398"/>
                <a:gd name="connsiteY44" fmla="*/ 343745 h 1286025"/>
                <a:gd name="connsiteX45" fmla="*/ 914400 w 1513398"/>
                <a:gd name="connsiteY45" fmla="*/ 327843 h 1286025"/>
                <a:gd name="connsiteX46" fmla="*/ 890546 w 1513398"/>
                <a:gd name="connsiteY46" fmla="*/ 303989 h 1286025"/>
                <a:gd name="connsiteX47" fmla="*/ 842839 w 1513398"/>
                <a:gd name="connsiteY47" fmla="*/ 288086 h 1286025"/>
                <a:gd name="connsiteX48" fmla="*/ 818985 w 1513398"/>
                <a:gd name="connsiteY48" fmla="*/ 280135 h 1286025"/>
                <a:gd name="connsiteX49" fmla="*/ 747423 w 1513398"/>
                <a:gd name="connsiteY49" fmla="*/ 248330 h 1286025"/>
                <a:gd name="connsiteX50" fmla="*/ 723569 w 1513398"/>
                <a:gd name="connsiteY50" fmla="*/ 240378 h 1286025"/>
                <a:gd name="connsiteX51" fmla="*/ 699715 w 1513398"/>
                <a:gd name="connsiteY51" fmla="*/ 232427 h 1286025"/>
                <a:gd name="connsiteX52" fmla="*/ 675861 w 1513398"/>
                <a:gd name="connsiteY52" fmla="*/ 216525 h 1286025"/>
                <a:gd name="connsiteX53" fmla="*/ 652007 w 1513398"/>
                <a:gd name="connsiteY53" fmla="*/ 208573 h 1286025"/>
                <a:gd name="connsiteX54" fmla="*/ 580446 w 1513398"/>
                <a:gd name="connsiteY54" fmla="*/ 168817 h 1286025"/>
                <a:gd name="connsiteX55" fmla="*/ 556592 w 1513398"/>
                <a:gd name="connsiteY55" fmla="*/ 152914 h 1286025"/>
                <a:gd name="connsiteX56" fmla="*/ 477079 w 1513398"/>
                <a:gd name="connsiteY56" fmla="*/ 129060 h 1286025"/>
                <a:gd name="connsiteX57" fmla="*/ 405517 w 1513398"/>
                <a:gd name="connsiteY57" fmla="*/ 105206 h 1286025"/>
                <a:gd name="connsiteX58" fmla="*/ 333955 w 1513398"/>
                <a:gd name="connsiteY58" fmla="*/ 81352 h 1286025"/>
                <a:gd name="connsiteX59" fmla="*/ 310101 w 1513398"/>
                <a:gd name="connsiteY59" fmla="*/ 73401 h 1286025"/>
                <a:gd name="connsiteX60" fmla="*/ 262393 w 1513398"/>
                <a:gd name="connsiteY60" fmla="*/ 49547 h 1286025"/>
                <a:gd name="connsiteX61" fmla="*/ 238539 w 1513398"/>
                <a:gd name="connsiteY61" fmla="*/ 33645 h 1286025"/>
                <a:gd name="connsiteX62" fmla="*/ 190832 w 1513398"/>
                <a:gd name="connsiteY62" fmla="*/ 17742 h 1286025"/>
                <a:gd name="connsiteX63" fmla="*/ 166978 w 1513398"/>
                <a:gd name="connsiteY63" fmla="*/ 9791 h 1286025"/>
                <a:gd name="connsiteX64" fmla="*/ 143124 w 1513398"/>
                <a:gd name="connsiteY64" fmla="*/ 1839 h 1286025"/>
                <a:gd name="connsiteX65" fmla="*/ 55453 w 1513398"/>
                <a:gd name="connsiteY65" fmla="*/ 9791 h 1286025"/>
                <a:gd name="connsiteX66" fmla="*/ 0 w 1513398"/>
                <a:gd name="connsiteY66" fmla="*/ 69270 h 1286025"/>
                <a:gd name="connsiteX67" fmla="*/ 27779 w 1513398"/>
                <a:gd name="connsiteY67" fmla="*/ 781067 h 1286025"/>
                <a:gd name="connsiteX68" fmla="*/ 31806 w 1513398"/>
                <a:gd name="connsiteY68" fmla="*/ 932142 h 1286025"/>
                <a:gd name="connsiteX69" fmla="*/ 47708 w 1513398"/>
                <a:gd name="connsiteY69" fmla="*/ 979850 h 1286025"/>
                <a:gd name="connsiteX70" fmla="*/ 41099 w 1513398"/>
                <a:gd name="connsiteY70" fmla="*/ 1025442 h 1286025"/>
                <a:gd name="connsiteX71" fmla="*/ 60411 w 1513398"/>
                <a:gd name="connsiteY71" fmla="*/ 1254479 h 1286025"/>
                <a:gd name="connsiteX0" fmla="*/ 160420 w 1513398"/>
                <a:gd name="connsiteY0" fmla="*/ 1286025 h 1286025"/>
                <a:gd name="connsiteX1" fmla="*/ 180918 w 1513398"/>
                <a:gd name="connsiteY1" fmla="*/ 1051978 h 1286025"/>
                <a:gd name="connsiteX2" fmla="*/ 246491 w 1513398"/>
                <a:gd name="connsiteY2" fmla="*/ 1234290 h 1286025"/>
                <a:gd name="connsiteX3" fmla="*/ 421419 w 1513398"/>
                <a:gd name="connsiteY3" fmla="*/ 1186584 h 1286025"/>
                <a:gd name="connsiteX4" fmla="*/ 469127 w 1513398"/>
                <a:gd name="connsiteY4" fmla="*/ 1170681 h 1286025"/>
                <a:gd name="connsiteX5" fmla="*/ 492981 w 1513398"/>
                <a:gd name="connsiteY5" fmla="*/ 1162730 h 1286025"/>
                <a:gd name="connsiteX6" fmla="*/ 516835 w 1513398"/>
                <a:gd name="connsiteY6" fmla="*/ 1154778 h 1286025"/>
                <a:gd name="connsiteX7" fmla="*/ 604299 w 1513398"/>
                <a:gd name="connsiteY7" fmla="*/ 1138876 h 1286025"/>
                <a:gd name="connsiteX8" fmla="*/ 652007 w 1513398"/>
                <a:gd name="connsiteY8" fmla="*/ 1122973 h 1286025"/>
                <a:gd name="connsiteX9" fmla="*/ 723569 w 1513398"/>
                <a:gd name="connsiteY9" fmla="*/ 1083217 h 1286025"/>
                <a:gd name="connsiteX10" fmla="*/ 755374 w 1513398"/>
                <a:gd name="connsiteY10" fmla="*/ 1075265 h 1286025"/>
                <a:gd name="connsiteX11" fmla="*/ 779228 w 1513398"/>
                <a:gd name="connsiteY11" fmla="*/ 1067314 h 1286025"/>
                <a:gd name="connsiteX12" fmla="*/ 818985 w 1513398"/>
                <a:gd name="connsiteY12" fmla="*/ 1059363 h 1286025"/>
                <a:gd name="connsiteX13" fmla="*/ 866693 w 1513398"/>
                <a:gd name="connsiteY13" fmla="*/ 1051411 h 1286025"/>
                <a:gd name="connsiteX14" fmla="*/ 914400 w 1513398"/>
                <a:gd name="connsiteY14" fmla="*/ 1035509 h 1286025"/>
                <a:gd name="connsiteX15" fmla="*/ 962108 w 1513398"/>
                <a:gd name="connsiteY15" fmla="*/ 1019606 h 1286025"/>
                <a:gd name="connsiteX16" fmla="*/ 1033670 w 1513398"/>
                <a:gd name="connsiteY16" fmla="*/ 979850 h 1286025"/>
                <a:gd name="connsiteX17" fmla="*/ 1057524 w 1513398"/>
                <a:gd name="connsiteY17" fmla="*/ 963947 h 1286025"/>
                <a:gd name="connsiteX18" fmla="*/ 1105232 w 1513398"/>
                <a:gd name="connsiteY18" fmla="*/ 948045 h 1286025"/>
                <a:gd name="connsiteX19" fmla="*/ 1129086 w 1513398"/>
                <a:gd name="connsiteY19" fmla="*/ 932142 h 1286025"/>
                <a:gd name="connsiteX20" fmla="*/ 1152939 w 1513398"/>
                <a:gd name="connsiteY20" fmla="*/ 924191 h 1286025"/>
                <a:gd name="connsiteX21" fmla="*/ 1200647 w 1513398"/>
                <a:gd name="connsiteY21" fmla="*/ 892385 h 1286025"/>
                <a:gd name="connsiteX22" fmla="*/ 1224501 w 1513398"/>
                <a:gd name="connsiteY22" fmla="*/ 876483 h 1286025"/>
                <a:gd name="connsiteX23" fmla="*/ 1272209 w 1513398"/>
                <a:gd name="connsiteY23" fmla="*/ 860580 h 1286025"/>
                <a:gd name="connsiteX24" fmla="*/ 1343771 w 1513398"/>
                <a:gd name="connsiteY24" fmla="*/ 836726 h 1286025"/>
                <a:gd name="connsiteX25" fmla="*/ 1367625 w 1513398"/>
                <a:gd name="connsiteY25" fmla="*/ 828775 h 1286025"/>
                <a:gd name="connsiteX26" fmla="*/ 1415333 w 1513398"/>
                <a:gd name="connsiteY26" fmla="*/ 796970 h 1286025"/>
                <a:gd name="connsiteX27" fmla="*/ 1463040 w 1513398"/>
                <a:gd name="connsiteY27" fmla="*/ 765165 h 1286025"/>
                <a:gd name="connsiteX28" fmla="*/ 1470992 w 1513398"/>
                <a:gd name="connsiteY28" fmla="*/ 741311 h 1286025"/>
                <a:gd name="connsiteX29" fmla="*/ 1502797 w 1513398"/>
                <a:gd name="connsiteY29" fmla="*/ 709505 h 1286025"/>
                <a:gd name="connsiteX30" fmla="*/ 1478943 w 1513398"/>
                <a:gd name="connsiteY30" fmla="*/ 614090 h 1286025"/>
                <a:gd name="connsiteX31" fmla="*/ 1455089 w 1513398"/>
                <a:gd name="connsiteY31" fmla="*/ 606138 h 1286025"/>
                <a:gd name="connsiteX32" fmla="*/ 1391479 w 1513398"/>
                <a:gd name="connsiteY32" fmla="*/ 550479 h 1286025"/>
                <a:gd name="connsiteX33" fmla="*/ 1367625 w 1513398"/>
                <a:gd name="connsiteY33" fmla="*/ 534577 h 1286025"/>
                <a:gd name="connsiteX34" fmla="*/ 1343771 w 1513398"/>
                <a:gd name="connsiteY34" fmla="*/ 518674 h 1286025"/>
                <a:gd name="connsiteX35" fmla="*/ 1256306 w 1513398"/>
                <a:gd name="connsiteY35" fmla="*/ 494820 h 1286025"/>
                <a:gd name="connsiteX36" fmla="*/ 1224501 w 1513398"/>
                <a:gd name="connsiteY36" fmla="*/ 486869 h 1286025"/>
                <a:gd name="connsiteX37" fmla="*/ 1152939 w 1513398"/>
                <a:gd name="connsiteY37" fmla="*/ 463015 h 1286025"/>
                <a:gd name="connsiteX38" fmla="*/ 1129086 w 1513398"/>
                <a:gd name="connsiteY38" fmla="*/ 455064 h 1286025"/>
                <a:gd name="connsiteX39" fmla="*/ 1081378 w 1513398"/>
                <a:gd name="connsiteY39" fmla="*/ 415307 h 1286025"/>
                <a:gd name="connsiteX40" fmla="*/ 1057524 w 1513398"/>
                <a:gd name="connsiteY40" fmla="*/ 407356 h 1286025"/>
                <a:gd name="connsiteX41" fmla="*/ 1009816 w 1513398"/>
                <a:gd name="connsiteY41" fmla="*/ 375551 h 1286025"/>
                <a:gd name="connsiteX42" fmla="*/ 985962 w 1513398"/>
                <a:gd name="connsiteY42" fmla="*/ 367599 h 1286025"/>
                <a:gd name="connsiteX43" fmla="*/ 962108 w 1513398"/>
                <a:gd name="connsiteY43" fmla="*/ 351697 h 1286025"/>
                <a:gd name="connsiteX44" fmla="*/ 938254 w 1513398"/>
                <a:gd name="connsiteY44" fmla="*/ 343745 h 1286025"/>
                <a:gd name="connsiteX45" fmla="*/ 914400 w 1513398"/>
                <a:gd name="connsiteY45" fmla="*/ 327843 h 1286025"/>
                <a:gd name="connsiteX46" fmla="*/ 890546 w 1513398"/>
                <a:gd name="connsiteY46" fmla="*/ 303989 h 1286025"/>
                <a:gd name="connsiteX47" fmla="*/ 842839 w 1513398"/>
                <a:gd name="connsiteY47" fmla="*/ 288086 h 1286025"/>
                <a:gd name="connsiteX48" fmla="*/ 818985 w 1513398"/>
                <a:gd name="connsiteY48" fmla="*/ 280135 h 1286025"/>
                <a:gd name="connsiteX49" fmla="*/ 747423 w 1513398"/>
                <a:gd name="connsiteY49" fmla="*/ 248330 h 1286025"/>
                <a:gd name="connsiteX50" fmla="*/ 723569 w 1513398"/>
                <a:gd name="connsiteY50" fmla="*/ 240378 h 1286025"/>
                <a:gd name="connsiteX51" fmla="*/ 699715 w 1513398"/>
                <a:gd name="connsiteY51" fmla="*/ 232427 h 1286025"/>
                <a:gd name="connsiteX52" fmla="*/ 675861 w 1513398"/>
                <a:gd name="connsiteY52" fmla="*/ 216525 h 1286025"/>
                <a:gd name="connsiteX53" fmla="*/ 652007 w 1513398"/>
                <a:gd name="connsiteY53" fmla="*/ 208573 h 1286025"/>
                <a:gd name="connsiteX54" fmla="*/ 580446 w 1513398"/>
                <a:gd name="connsiteY54" fmla="*/ 168817 h 1286025"/>
                <a:gd name="connsiteX55" fmla="*/ 556592 w 1513398"/>
                <a:gd name="connsiteY55" fmla="*/ 152914 h 1286025"/>
                <a:gd name="connsiteX56" fmla="*/ 477079 w 1513398"/>
                <a:gd name="connsiteY56" fmla="*/ 129060 h 1286025"/>
                <a:gd name="connsiteX57" fmla="*/ 405517 w 1513398"/>
                <a:gd name="connsiteY57" fmla="*/ 105206 h 1286025"/>
                <a:gd name="connsiteX58" fmla="*/ 333955 w 1513398"/>
                <a:gd name="connsiteY58" fmla="*/ 81352 h 1286025"/>
                <a:gd name="connsiteX59" fmla="*/ 310101 w 1513398"/>
                <a:gd name="connsiteY59" fmla="*/ 73401 h 1286025"/>
                <a:gd name="connsiteX60" fmla="*/ 262393 w 1513398"/>
                <a:gd name="connsiteY60" fmla="*/ 49547 h 1286025"/>
                <a:gd name="connsiteX61" fmla="*/ 238539 w 1513398"/>
                <a:gd name="connsiteY61" fmla="*/ 33645 h 1286025"/>
                <a:gd name="connsiteX62" fmla="*/ 190832 w 1513398"/>
                <a:gd name="connsiteY62" fmla="*/ 17742 h 1286025"/>
                <a:gd name="connsiteX63" fmla="*/ 166978 w 1513398"/>
                <a:gd name="connsiteY63" fmla="*/ 9791 h 1286025"/>
                <a:gd name="connsiteX64" fmla="*/ 143124 w 1513398"/>
                <a:gd name="connsiteY64" fmla="*/ 1839 h 1286025"/>
                <a:gd name="connsiteX65" fmla="*/ 55453 w 1513398"/>
                <a:gd name="connsiteY65" fmla="*/ 9791 h 1286025"/>
                <a:gd name="connsiteX66" fmla="*/ 0 w 1513398"/>
                <a:gd name="connsiteY66" fmla="*/ 69270 h 1286025"/>
                <a:gd name="connsiteX67" fmla="*/ 27779 w 1513398"/>
                <a:gd name="connsiteY67" fmla="*/ 781067 h 1286025"/>
                <a:gd name="connsiteX68" fmla="*/ 31806 w 1513398"/>
                <a:gd name="connsiteY68" fmla="*/ 932142 h 1286025"/>
                <a:gd name="connsiteX69" fmla="*/ 47708 w 1513398"/>
                <a:gd name="connsiteY69" fmla="*/ 979850 h 1286025"/>
                <a:gd name="connsiteX70" fmla="*/ 41099 w 1513398"/>
                <a:gd name="connsiteY70" fmla="*/ 1025442 h 1286025"/>
                <a:gd name="connsiteX71" fmla="*/ 60411 w 1513398"/>
                <a:gd name="connsiteY71" fmla="*/ 1254479 h 1286025"/>
                <a:gd name="connsiteX0" fmla="*/ 160420 w 1513398"/>
                <a:gd name="connsiteY0" fmla="*/ 1286025 h 1286025"/>
                <a:gd name="connsiteX1" fmla="*/ 192793 w 1513398"/>
                <a:gd name="connsiteY1" fmla="*/ 927288 h 1286025"/>
                <a:gd name="connsiteX2" fmla="*/ 180918 w 1513398"/>
                <a:gd name="connsiteY2" fmla="*/ 1051978 h 1286025"/>
                <a:gd name="connsiteX3" fmla="*/ 246491 w 1513398"/>
                <a:gd name="connsiteY3" fmla="*/ 1234290 h 1286025"/>
                <a:gd name="connsiteX4" fmla="*/ 421419 w 1513398"/>
                <a:gd name="connsiteY4" fmla="*/ 1186584 h 1286025"/>
                <a:gd name="connsiteX5" fmla="*/ 469127 w 1513398"/>
                <a:gd name="connsiteY5" fmla="*/ 1170681 h 1286025"/>
                <a:gd name="connsiteX6" fmla="*/ 492981 w 1513398"/>
                <a:gd name="connsiteY6" fmla="*/ 1162730 h 1286025"/>
                <a:gd name="connsiteX7" fmla="*/ 516835 w 1513398"/>
                <a:gd name="connsiteY7" fmla="*/ 1154778 h 1286025"/>
                <a:gd name="connsiteX8" fmla="*/ 604299 w 1513398"/>
                <a:gd name="connsiteY8" fmla="*/ 1138876 h 1286025"/>
                <a:gd name="connsiteX9" fmla="*/ 652007 w 1513398"/>
                <a:gd name="connsiteY9" fmla="*/ 1122973 h 1286025"/>
                <a:gd name="connsiteX10" fmla="*/ 723569 w 1513398"/>
                <a:gd name="connsiteY10" fmla="*/ 1083217 h 1286025"/>
                <a:gd name="connsiteX11" fmla="*/ 755374 w 1513398"/>
                <a:gd name="connsiteY11" fmla="*/ 1075265 h 1286025"/>
                <a:gd name="connsiteX12" fmla="*/ 779228 w 1513398"/>
                <a:gd name="connsiteY12" fmla="*/ 1067314 h 1286025"/>
                <a:gd name="connsiteX13" fmla="*/ 818985 w 1513398"/>
                <a:gd name="connsiteY13" fmla="*/ 1059363 h 1286025"/>
                <a:gd name="connsiteX14" fmla="*/ 866693 w 1513398"/>
                <a:gd name="connsiteY14" fmla="*/ 1051411 h 1286025"/>
                <a:gd name="connsiteX15" fmla="*/ 914400 w 1513398"/>
                <a:gd name="connsiteY15" fmla="*/ 1035509 h 1286025"/>
                <a:gd name="connsiteX16" fmla="*/ 962108 w 1513398"/>
                <a:gd name="connsiteY16" fmla="*/ 1019606 h 1286025"/>
                <a:gd name="connsiteX17" fmla="*/ 1033670 w 1513398"/>
                <a:gd name="connsiteY17" fmla="*/ 979850 h 1286025"/>
                <a:gd name="connsiteX18" fmla="*/ 1057524 w 1513398"/>
                <a:gd name="connsiteY18" fmla="*/ 963947 h 1286025"/>
                <a:gd name="connsiteX19" fmla="*/ 1105232 w 1513398"/>
                <a:gd name="connsiteY19" fmla="*/ 948045 h 1286025"/>
                <a:gd name="connsiteX20" fmla="*/ 1129086 w 1513398"/>
                <a:gd name="connsiteY20" fmla="*/ 932142 h 1286025"/>
                <a:gd name="connsiteX21" fmla="*/ 1152939 w 1513398"/>
                <a:gd name="connsiteY21" fmla="*/ 924191 h 1286025"/>
                <a:gd name="connsiteX22" fmla="*/ 1200647 w 1513398"/>
                <a:gd name="connsiteY22" fmla="*/ 892385 h 1286025"/>
                <a:gd name="connsiteX23" fmla="*/ 1224501 w 1513398"/>
                <a:gd name="connsiteY23" fmla="*/ 876483 h 1286025"/>
                <a:gd name="connsiteX24" fmla="*/ 1272209 w 1513398"/>
                <a:gd name="connsiteY24" fmla="*/ 860580 h 1286025"/>
                <a:gd name="connsiteX25" fmla="*/ 1343771 w 1513398"/>
                <a:gd name="connsiteY25" fmla="*/ 836726 h 1286025"/>
                <a:gd name="connsiteX26" fmla="*/ 1367625 w 1513398"/>
                <a:gd name="connsiteY26" fmla="*/ 828775 h 1286025"/>
                <a:gd name="connsiteX27" fmla="*/ 1415333 w 1513398"/>
                <a:gd name="connsiteY27" fmla="*/ 796970 h 1286025"/>
                <a:gd name="connsiteX28" fmla="*/ 1463040 w 1513398"/>
                <a:gd name="connsiteY28" fmla="*/ 765165 h 1286025"/>
                <a:gd name="connsiteX29" fmla="*/ 1470992 w 1513398"/>
                <a:gd name="connsiteY29" fmla="*/ 741311 h 1286025"/>
                <a:gd name="connsiteX30" fmla="*/ 1502797 w 1513398"/>
                <a:gd name="connsiteY30" fmla="*/ 709505 h 1286025"/>
                <a:gd name="connsiteX31" fmla="*/ 1478943 w 1513398"/>
                <a:gd name="connsiteY31" fmla="*/ 614090 h 1286025"/>
                <a:gd name="connsiteX32" fmla="*/ 1455089 w 1513398"/>
                <a:gd name="connsiteY32" fmla="*/ 606138 h 1286025"/>
                <a:gd name="connsiteX33" fmla="*/ 1391479 w 1513398"/>
                <a:gd name="connsiteY33" fmla="*/ 550479 h 1286025"/>
                <a:gd name="connsiteX34" fmla="*/ 1367625 w 1513398"/>
                <a:gd name="connsiteY34" fmla="*/ 534577 h 1286025"/>
                <a:gd name="connsiteX35" fmla="*/ 1343771 w 1513398"/>
                <a:gd name="connsiteY35" fmla="*/ 518674 h 1286025"/>
                <a:gd name="connsiteX36" fmla="*/ 1256306 w 1513398"/>
                <a:gd name="connsiteY36" fmla="*/ 494820 h 1286025"/>
                <a:gd name="connsiteX37" fmla="*/ 1224501 w 1513398"/>
                <a:gd name="connsiteY37" fmla="*/ 486869 h 1286025"/>
                <a:gd name="connsiteX38" fmla="*/ 1152939 w 1513398"/>
                <a:gd name="connsiteY38" fmla="*/ 463015 h 1286025"/>
                <a:gd name="connsiteX39" fmla="*/ 1129086 w 1513398"/>
                <a:gd name="connsiteY39" fmla="*/ 455064 h 1286025"/>
                <a:gd name="connsiteX40" fmla="*/ 1081378 w 1513398"/>
                <a:gd name="connsiteY40" fmla="*/ 415307 h 1286025"/>
                <a:gd name="connsiteX41" fmla="*/ 1057524 w 1513398"/>
                <a:gd name="connsiteY41" fmla="*/ 407356 h 1286025"/>
                <a:gd name="connsiteX42" fmla="*/ 1009816 w 1513398"/>
                <a:gd name="connsiteY42" fmla="*/ 375551 h 1286025"/>
                <a:gd name="connsiteX43" fmla="*/ 985962 w 1513398"/>
                <a:gd name="connsiteY43" fmla="*/ 367599 h 1286025"/>
                <a:gd name="connsiteX44" fmla="*/ 962108 w 1513398"/>
                <a:gd name="connsiteY44" fmla="*/ 351697 h 1286025"/>
                <a:gd name="connsiteX45" fmla="*/ 938254 w 1513398"/>
                <a:gd name="connsiteY45" fmla="*/ 343745 h 1286025"/>
                <a:gd name="connsiteX46" fmla="*/ 914400 w 1513398"/>
                <a:gd name="connsiteY46" fmla="*/ 327843 h 1286025"/>
                <a:gd name="connsiteX47" fmla="*/ 890546 w 1513398"/>
                <a:gd name="connsiteY47" fmla="*/ 303989 h 1286025"/>
                <a:gd name="connsiteX48" fmla="*/ 842839 w 1513398"/>
                <a:gd name="connsiteY48" fmla="*/ 288086 h 1286025"/>
                <a:gd name="connsiteX49" fmla="*/ 818985 w 1513398"/>
                <a:gd name="connsiteY49" fmla="*/ 280135 h 1286025"/>
                <a:gd name="connsiteX50" fmla="*/ 747423 w 1513398"/>
                <a:gd name="connsiteY50" fmla="*/ 248330 h 1286025"/>
                <a:gd name="connsiteX51" fmla="*/ 723569 w 1513398"/>
                <a:gd name="connsiteY51" fmla="*/ 240378 h 1286025"/>
                <a:gd name="connsiteX52" fmla="*/ 699715 w 1513398"/>
                <a:gd name="connsiteY52" fmla="*/ 232427 h 1286025"/>
                <a:gd name="connsiteX53" fmla="*/ 675861 w 1513398"/>
                <a:gd name="connsiteY53" fmla="*/ 216525 h 1286025"/>
                <a:gd name="connsiteX54" fmla="*/ 652007 w 1513398"/>
                <a:gd name="connsiteY54" fmla="*/ 208573 h 1286025"/>
                <a:gd name="connsiteX55" fmla="*/ 580446 w 1513398"/>
                <a:gd name="connsiteY55" fmla="*/ 168817 h 1286025"/>
                <a:gd name="connsiteX56" fmla="*/ 556592 w 1513398"/>
                <a:gd name="connsiteY56" fmla="*/ 152914 h 1286025"/>
                <a:gd name="connsiteX57" fmla="*/ 477079 w 1513398"/>
                <a:gd name="connsiteY57" fmla="*/ 129060 h 1286025"/>
                <a:gd name="connsiteX58" fmla="*/ 405517 w 1513398"/>
                <a:gd name="connsiteY58" fmla="*/ 105206 h 1286025"/>
                <a:gd name="connsiteX59" fmla="*/ 333955 w 1513398"/>
                <a:gd name="connsiteY59" fmla="*/ 81352 h 1286025"/>
                <a:gd name="connsiteX60" fmla="*/ 310101 w 1513398"/>
                <a:gd name="connsiteY60" fmla="*/ 73401 h 1286025"/>
                <a:gd name="connsiteX61" fmla="*/ 262393 w 1513398"/>
                <a:gd name="connsiteY61" fmla="*/ 49547 h 1286025"/>
                <a:gd name="connsiteX62" fmla="*/ 238539 w 1513398"/>
                <a:gd name="connsiteY62" fmla="*/ 33645 h 1286025"/>
                <a:gd name="connsiteX63" fmla="*/ 190832 w 1513398"/>
                <a:gd name="connsiteY63" fmla="*/ 17742 h 1286025"/>
                <a:gd name="connsiteX64" fmla="*/ 166978 w 1513398"/>
                <a:gd name="connsiteY64" fmla="*/ 9791 h 1286025"/>
                <a:gd name="connsiteX65" fmla="*/ 143124 w 1513398"/>
                <a:gd name="connsiteY65" fmla="*/ 1839 h 1286025"/>
                <a:gd name="connsiteX66" fmla="*/ 55453 w 1513398"/>
                <a:gd name="connsiteY66" fmla="*/ 9791 h 1286025"/>
                <a:gd name="connsiteX67" fmla="*/ 0 w 1513398"/>
                <a:gd name="connsiteY67" fmla="*/ 69270 h 1286025"/>
                <a:gd name="connsiteX68" fmla="*/ 27779 w 1513398"/>
                <a:gd name="connsiteY68" fmla="*/ 781067 h 1286025"/>
                <a:gd name="connsiteX69" fmla="*/ 31806 w 1513398"/>
                <a:gd name="connsiteY69" fmla="*/ 932142 h 1286025"/>
                <a:gd name="connsiteX70" fmla="*/ 47708 w 1513398"/>
                <a:gd name="connsiteY70" fmla="*/ 979850 h 1286025"/>
                <a:gd name="connsiteX71" fmla="*/ 41099 w 1513398"/>
                <a:gd name="connsiteY71" fmla="*/ 1025442 h 1286025"/>
                <a:gd name="connsiteX72" fmla="*/ 60411 w 1513398"/>
                <a:gd name="connsiteY72" fmla="*/ 1254479 h 1286025"/>
                <a:gd name="connsiteX0" fmla="*/ 160420 w 1513398"/>
                <a:gd name="connsiteY0" fmla="*/ 1286025 h 1286025"/>
                <a:gd name="connsiteX1" fmla="*/ 163104 w 1513398"/>
                <a:gd name="connsiteY1" fmla="*/ 861973 h 1286025"/>
                <a:gd name="connsiteX2" fmla="*/ 192793 w 1513398"/>
                <a:gd name="connsiteY2" fmla="*/ 927288 h 1286025"/>
                <a:gd name="connsiteX3" fmla="*/ 180918 w 1513398"/>
                <a:gd name="connsiteY3" fmla="*/ 1051978 h 1286025"/>
                <a:gd name="connsiteX4" fmla="*/ 246491 w 1513398"/>
                <a:gd name="connsiteY4" fmla="*/ 1234290 h 1286025"/>
                <a:gd name="connsiteX5" fmla="*/ 421419 w 1513398"/>
                <a:gd name="connsiteY5" fmla="*/ 1186584 h 1286025"/>
                <a:gd name="connsiteX6" fmla="*/ 469127 w 1513398"/>
                <a:gd name="connsiteY6" fmla="*/ 1170681 h 1286025"/>
                <a:gd name="connsiteX7" fmla="*/ 492981 w 1513398"/>
                <a:gd name="connsiteY7" fmla="*/ 1162730 h 1286025"/>
                <a:gd name="connsiteX8" fmla="*/ 516835 w 1513398"/>
                <a:gd name="connsiteY8" fmla="*/ 1154778 h 1286025"/>
                <a:gd name="connsiteX9" fmla="*/ 604299 w 1513398"/>
                <a:gd name="connsiteY9" fmla="*/ 1138876 h 1286025"/>
                <a:gd name="connsiteX10" fmla="*/ 652007 w 1513398"/>
                <a:gd name="connsiteY10" fmla="*/ 1122973 h 1286025"/>
                <a:gd name="connsiteX11" fmla="*/ 723569 w 1513398"/>
                <a:gd name="connsiteY11" fmla="*/ 1083217 h 1286025"/>
                <a:gd name="connsiteX12" fmla="*/ 755374 w 1513398"/>
                <a:gd name="connsiteY12" fmla="*/ 1075265 h 1286025"/>
                <a:gd name="connsiteX13" fmla="*/ 779228 w 1513398"/>
                <a:gd name="connsiteY13" fmla="*/ 1067314 h 1286025"/>
                <a:gd name="connsiteX14" fmla="*/ 818985 w 1513398"/>
                <a:gd name="connsiteY14" fmla="*/ 1059363 h 1286025"/>
                <a:gd name="connsiteX15" fmla="*/ 866693 w 1513398"/>
                <a:gd name="connsiteY15" fmla="*/ 1051411 h 1286025"/>
                <a:gd name="connsiteX16" fmla="*/ 914400 w 1513398"/>
                <a:gd name="connsiteY16" fmla="*/ 1035509 h 1286025"/>
                <a:gd name="connsiteX17" fmla="*/ 962108 w 1513398"/>
                <a:gd name="connsiteY17" fmla="*/ 1019606 h 1286025"/>
                <a:gd name="connsiteX18" fmla="*/ 1033670 w 1513398"/>
                <a:gd name="connsiteY18" fmla="*/ 979850 h 1286025"/>
                <a:gd name="connsiteX19" fmla="*/ 1057524 w 1513398"/>
                <a:gd name="connsiteY19" fmla="*/ 963947 h 1286025"/>
                <a:gd name="connsiteX20" fmla="*/ 1105232 w 1513398"/>
                <a:gd name="connsiteY20" fmla="*/ 948045 h 1286025"/>
                <a:gd name="connsiteX21" fmla="*/ 1129086 w 1513398"/>
                <a:gd name="connsiteY21" fmla="*/ 932142 h 1286025"/>
                <a:gd name="connsiteX22" fmla="*/ 1152939 w 1513398"/>
                <a:gd name="connsiteY22" fmla="*/ 924191 h 1286025"/>
                <a:gd name="connsiteX23" fmla="*/ 1200647 w 1513398"/>
                <a:gd name="connsiteY23" fmla="*/ 892385 h 1286025"/>
                <a:gd name="connsiteX24" fmla="*/ 1224501 w 1513398"/>
                <a:gd name="connsiteY24" fmla="*/ 876483 h 1286025"/>
                <a:gd name="connsiteX25" fmla="*/ 1272209 w 1513398"/>
                <a:gd name="connsiteY25" fmla="*/ 860580 h 1286025"/>
                <a:gd name="connsiteX26" fmla="*/ 1343771 w 1513398"/>
                <a:gd name="connsiteY26" fmla="*/ 836726 h 1286025"/>
                <a:gd name="connsiteX27" fmla="*/ 1367625 w 1513398"/>
                <a:gd name="connsiteY27" fmla="*/ 828775 h 1286025"/>
                <a:gd name="connsiteX28" fmla="*/ 1415333 w 1513398"/>
                <a:gd name="connsiteY28" fmla="*/ 796970 h 1286025"/>
                <a:gd name="connsiteX29" fmla="*/ 1463040 w 1513398"/>
                <a:gd name="connsiteY29" fmla="*/ 765165 h 1286025"/>
                <a:gd name="connsiteX30" fmla="*/ 1470992 w 1513398"/>
                <a:gd name="connsiteY30" fmla="*/ 741311 h 1286025"/>
                <a:gd name="connsiteX31" fmla="*/ 1502797 w 1513398"/>
                <a:gd name="connsiteY31" fmla="*/ 709505 h 1286025"/>
                <a:gd name="connsiteX32" fmla="*/ 1478943 w 1513398"/>
                <a:gd name="connsiteY32" fmla="*/ 614090 h 1286025"/>
                <a:gd name="connsiteX33" fmla="*/ 1455089 w 1513398"/>
                <a:gd name="connsiteY33" fmla="*/ 606138 h 1286025"/>
                <a:gd name="connsiteX34" fmla="*/ 1391479 w 1513398"/>
                <a:gd name="connsiteY34" fmla="*/ 550479 h 1286025"/>
                <a:gd name="connsiteX35" fmla="*/ 1367625 w 1513398"/>
                <a:gd name="connsiteY35" fmla="*/ 534577 h 1286025"/>
                <a:gd name="connsiteX36" fmla="*/ 1343771 w 1513398"/>
                <a:gd name="connsiteY36" fmla="*/ 518674 h 1286025"/>
                <a:gd name="connsiteX37" fmla="*/ 1256306 w 1513398"/>
                <a:gd name="connsiteY37" fmla="*/ 494820 h 1286025"/>
                <a:gd name="connsiteX38" fmla="*/ 1224501 w 1513398"/>
                <a:gd name="connsiteY38" fmla="*/ 486869 h 1286025"/>
                <a:gd name="connsiteX39" fmla="*/ 1152939 w 1513398"/>
                <a:gd name="connsiteY39" fmla="*/ 463015 h 1286025"/>
                <a:gd name="connsiteX40" fmla="*/ 1129086 w 1513398"/>
                <a:gd name="connsiteY40" fmla="*/ 455064 h 1286025"/>
                <a:gd name="connsiteX41" fmla="*/ 1081378 w 1513398"/>
                <a:gd name="connsiteY41" fmla="*/ 415307 h 1286025"/>
                <a:gd name="connsiteX42" fmla="*/ 1057524 w 1513398"/>
                <a:gd name="connsiteY42" fmla="*/ 407356 h 1286025"/>
                <a:gd name="connsiteX43" fmla="*/ 1009816 w 1513398"/>
                <a:gd name="connsiteY43" fmla="*/ 375551 h 1286025"/>
                <a:gd name="connsiteX44" fmla="*/ 985962 w 1513398"/>
                <a:gd name="connsiteY44" fmla="*/ 367599 h 1286025"/>
                <a:gd name="connsiteX45" fmla="*/ 962108 w 1513398"/>
                <a:gd name="connsiteY45" fmla="*/ 351697 h 1286025"/>
                <a:gd name="connsiteX46" fmla="*/ 938254 w 1513398"/>
                <a:gd name="connsiteY46" fmla="*/ 343745 h 1286025"/>
                <a:gd name="connsiteX47" fmla="*/ 914400 w 1513398"/>
                <a:gd name="connsiteY47" fmla="*/ 327843 h 1286025"/>
                <a:gd name="connsiteX48" fmla="*/ 890546 w 1513398"/>
                <a:gd name="connsiteY48" fmla="*/ 303989 h 1286025"/>
                <a:gd name="connsiteX49" fmla="*/ 842839 w 1513398"/>
                <a:gd name="connsiteY49" fmla="*/ 288086 h 1286025"/>
                <a:gd name="connsiteX50" fmla="*/ 818985 w 1513398"/>
                <a:gd name="connsiteY50" fmla="*/ 280135 h 1286025"/>
                <a:gd name="connsiteX51" fmla="*/ 747423 w 1513398"/>
                <a:gd name="connsiteY51" fmla="*/ 248330 h 1286025"/>
                <a:gd name="connsiteX52" fmla="*/ 723569 w 1513398"/>
                <a:gd name="connsiteY52" fmla="*/ 240378 h 1286025"/>
                <a:gd name="connsiteX53" fmla="*/ 699715 w 1513398"/>
                <a:gd name="connsiteY53" fmla="*/ 232427 h 1286025"/>
                <a:gd name="connsiteX54" fmla="*/ 675861 w 1513398"/>
                <a:gd name="connsiteY54" fmla="*/ 216525 h 1286025"/>
                <a:gd name="connsiteX55" fmla="*/ 652007 w 1513398"/>
                <a:gd name="connsiteY55" fmla="*/ 208573 h 1286025"/>
                <a:gd name="connsiteX56" fmla="*/ 580446 w 1513398"/>
                <a:gd name="connsiteY56" fmla="*/ 168817 h 1286025"/>
                <a:gd name="connsiteX57" fmla="*/ 556592 w 1513398"/>
                <a:gd name="connsiteY57" fmla="*/ 152914 h 1286025"/>
                <a:gd name="connsiteX58" fmla="*/ 477079 w 1513398"/>
                <a:gd name="connsiteY58" fmla="*/ 129060 h 1286025"/>
                <a:gd name="connsiteX59" fmla="*/ 405517 w 1513398"/>
                <a:gd name="connsiteY59" fmla="*/ 105206 h 1286025"/>
                <a:gd name="connsiteX60" fmla="*/ 333955 w 1513398"/>
                <a:gd name="connsiteY60" fmla="*/ 81352 h 1286025"/>
                <a:gd name="connsiteX61" fmla="*/ 310101 w 1513398"/>
                <a:gd name="connsiteY61" fmla="*/ 73401 h 1286025"/>
                <a:gd name="connsiteX62" fmla="*/ 262393 w 1513398"/>
                <a:gd name="connsiteY62" fmla="*/ 49547 h 1286025"/>
                <a:gd name="connsiteX63" fmla="*/ 238539 w 1513398"/>
                <a:gd name="connsiteY63" fmla="*/ 33645 h 1286025"/>
                <a:gd name="connsiteX64" fmla="*/ 190832 w 1513398"/>
                <a:gd name="connsiteY64" fmla="*/ 17742 h 1286025"/>
                <a:gd name="connsiteX65" fmla="*/ 166978 w 1513398"/>
                <a:gd name="connsiteY65" fmla="*/ 9791 h 1286025"/>
                <a:gd name="connsiteX66" fmla="*/ 143124 w 1513398"/>
                <a:gd name="connsiteY66" fmla="*/ 1839 h 1286025"/>
                <a:gd name="connsiteX67" fmla="*/ 55453 w 1513398"/>
                <a:gd name="connsiteY67" fmla="*/ 9791 h 1286025"/>
                <a:gd name="connsiteX68" fmla="*/ 0 w 1513398"/>
                <a:gd name="connsiteY68" fmla="*/ 69270 h 1286025"/>
                <a:gd name="connsiteX69" fmla="*/ 27779 w 1513398"/>
                <a:gd name="connsiteY69" fmla="*/ 781067 h 1286025"/>
                <a:gd name="connsiteX70" fmla="*/ 31806 w 1513398"/>
                <a:gd name="connsiteY70" fmla="*/ 932142 h 1286025"/>
                <a:gd name="connsiteX71" fmla="*/ 47708 w 1513398"/>
                <a:gd name="connsiteY71" fmla="*/ 979850 h 1286025"/>
                <a:gd name="connsiteX72" fmla="*/ 41099 w 1513398"/>
                <a:gd name="connsiteY72" fmla="*/ 1025442 h 1286025"/>
                <a:gd name="connsiteX73" fmla="*/ 60411 w 1513398"/>
                <a:gd name="connsiteY73" fmla="*/ 1254479 h 1286025"/>
                <a:gd name="connsiteX0" fmla="*/ 160420 w 1513398"/>
                <a:gd name="connsiteY0" fmla="*/ 1286025 h 1286025"/>
                <a:gd name="connsiteX1" fmla="*/ 258107 w 1513398"/>
                <a:gd name="connsiteY1" fmla="*/ 713532 h 1286025"/>
                <a:gd name="connsiteX2" fmla="*/ 163104 w 1513398"/>
                <a:gd name="connsiteY2" fmla="*/ 861973 h 1286025"/>
                <a:gd name="connsiteX3" fmla="*/ 192793 w 1513398"/>
                <a:gd name="connsiteY3" fmla="*/ 927288 h 1286025"/>
                <a:gd name="connsiteX4" fmla="*/ 180918 w 1513398"/>
                <a:gd name="connsiteY4" fmla="*/ 1051978 h 1286025"/>
                <a:gd name="connsiteX5" fmla="*/ 246491 w 1513398"/>
                <a:gd name="connsiteY5" fmla="*/ 1234290 h 1286025"/>
                <a:gd name="connsiteX6" fmla="*/ 421419 w 1513398"/>
                <a:gd name="connsiteY6" fmla="*/ 1186584 h 1286025"/>
                <a:gd name="connsiteX7" fmla="*/ 469127 w 1513398"/>
                <a:gd name="connsiteY7" fmla="*/ 1170681 h 1286025"/>
                <a:gd name="connsiteX8" fmla="*/ 492981 w 1513398"/>
                <a:gd name="connsiteY8" fmla="*/ 1162730 h 1286025"/>
                <a:gd name="connsiteX9" fmla="*/ 516835 w 1513398"/>
                <a:gd name="connsiteY9" fmla="*/ 1154778 h 1286025"/>
                <a:gd name="connsiteX10" fmla="*/ 604299 w 1513398"/>
                <a:gd name="connsiteY10" fmla="*/ 1138876 h 1286025"/>
                <a:gd name="connsiteX11" fmla="*/ 652007 w 1513398"/>
                <a:gd name="connsiteY11" fmla="*/ 1122973 h 1286025"/>
                <a:gd name="connsiteX12" fmla="*/ 723569 w 1513398"/>
                <a:gd name="connsiteY12" fmla="*/ 1083217 h 1286025"/>
                <a:gd name="connsiteX13" fmla="*/ 755374 w 1513398"/>
                <a:gd name="connsiteY13" fmla="*/ 1075265 h 1286025"/>
                <a:gd name="connsiteX14" fmla="*/ 779228 w 1513398"/>
                <a:gd name="connsiteY14" fmla="*/ 1067314 h 1286025"/>
                <a:gd name="connsiteX15" fmla="*/ 818985 w 1513398"/>
                <a:gd name="connsiteY15" fmla="*/ 1059363 h 1286025"/>
                <a:gd name="connsiteX16" fmla="*/ 866693 w 1513398"/>
                <a:gd name="connsiteY16" fmla="*/ 1051411 h 1286025"/>
                <a:gd name="connsiteX17" fmla="*/ 914400 w 1513398"/>
                <a:gd name="connsiteY17" fmla="*/ 1035509 h 1286025"/>
                <a:gd name="connsiteX18" fmla="*/ 962108 w 1513398"/>
                <a:gd name="connsiteY18" fmla="*/ 1019606 h 1286025"/>
                <a:gd name="connsiteX19" fmla="*/ 1033670 w 1513398"/>
                <a:gd name="connsiteY19" fmla="*/ 979850 h 1286025"/>
                <a:gd name="connsiteX20" fmla="*/ 1057524 w 1513398"/>
                <a:gd name="connsiteY20" fmla="*/ 963947 h 1286025"/>
                <a:gd name="connsiteX21" fmla="*/ 1105232 w 1513398"/>
                <a:gd name="connsiteY21" fmla="*/ 948045 h 1286025"/>
                <a:gd name="connsiteX22" fmla="*/ 1129086 w 1513398"/>
                <a:gd name="connsiteY22" fmla="*/ 932142 h 1286025"/>
                <a:gd name="connsiteX23" fmla="*/ 1152939 w 1513398"/>
                <a:gd name="connsiteY23" fmla="*/ 924191 h 1286025"/>
                <a:gd name="connsiteX24" fmla="*/ 1200647 w 1513398"/>
                <a:gd name="connsiteY24" fmla="*/ 892385 h 1286025"/>
                <a:gd name="connsiteX25" fmla="*/ 1224501 w 1513398"/>
                <a:gd name="connsiteY25" fmla="*/ 876483 h 1286025"/>
                <a:gd name="connsiteX26" fmla="*/ 1272209 w 1513398"/>
                <a:gd name="connsiteY26" fmla="*/ 860580 h 1286025"/>
                <a:gd name="connsiteX27" fmla="*/ 1343771 w 1513398"/>
                <a:gd name="connsiteY27" fmla="*/ 836726 h 1286025"/>
                <a:gd name="connsiteX28" fmla="*/ 1367625 w 1513398"/>
                <a:gd name="connsiteY28" fmla="*/ 828775 h 1286025"/>
                <a:gd name="connsiteX29" fmla="*/ 1415333 w 1513398"/>
                <a:gd name="connsiteY29" fmla="*/ 796970 h 1286025"/>
                <a:gd name="connsiteX30" fmla="*/ 1463040 w 1513398"/>
                <a:gd name="connsiteY30" fmla="*/ 765165 h 1286025"/>
                <a:gd name="connsiteX31" fmla="*/ 1470992 w 1513398"/>
                <a:gd name="connsiteY31" fmla="*/ 741311 h 1286025"/>
                <a:gd name="connsiteX32" fmla="*/ 1502797 w 1513398"/>
                <a:gd name="connsiteY32" fmla="*/ 709505 h 1286025"/>
                <a:gd name="connsiteX33" fmla="*/ 1478943 w 1513398"/>
                <a:gd name="connsiteY33" fmla="*/ 614090 h 1286025"/>
                <a:gd name="connsiteX34" fmla="*/ 1455089 w 1513398"/>
                <a:gd name="connsiteY34" fmla="*/ 606138 h 1286025"/>
                <a:gd name="connsiteX35" fmla="*/ 1391479 w 1513398"/>
                <a:gd name="connsiteY35" fmla="*/ 550479 h 1286025"/>
                <a:gd name="connsiteX36" fmla="*/ 1367625 w 1513398"/>
                <a:gd name="connsiteY36" fmla="*/ 534577 h 1286025"/>
                <a:gd name="connsiteX37" fmla="*/ 1343771 w 1513398"/>
                <a:gd name="connsiteY37" fmla="*/ 518674 h 1286025"/>
                <a:gd name="connsiteX38" fmla="*/ 1256306 w 1513398"/>
                <a:gd name="connsiteY38" fmla="*/ 494820 h 1286025"/>
                <a:gd name="connsiteX39" fmla="*/ 1224501 w 1513398"/>
                <a:gd name="connsiteY39" fmla="*/ 486869 h 1286025"/>
                <a:gd name="connsiteX40" fmla="*/ 1152939 w 1513398"/>
                <a:gd name="connsiteY40" fmla="*/ 463015 h 1286025"/>
                <a:gd name="connsiteX41" fmla="*/ 1129086 w 1513398"/>
                <a:gd name="connsiteY41" fmla="*/ 455064 h 1286025"/>
                <a:gd name="connsiteX42" fmla="*/ 1081378 w 1513398"/>
                <a:gd name="connsiteY42" fmla="*/ 415307 h 1286025"/>
                <a:gd name="connsiteX43" fmla="*/ 1057524 w 1513398"/>
                <a:gd name="connsiteY43" fmla="*/ 407356 h 1286025"/>
                <a:gd name="connsiteX44" fmla="*/ 1009816 w 1513398"/>
                <a:gd name="connsiteY44" fmla="*/ 375551 h 1286025"/>
                <a:gd name="connsiteX45" fmla="*/ 985962 w 1513398"/>
                <a:gd name="connsiteY45" fmla="*/ 367599 h 1286025"/>
                <a:gd name="connsiteX46" fmla="*/ 962108 w 1513398"/>
                <a:gd name="connsiteY46" fmla="*/ 351697 h 1286025"/>
                <a:gd name="connsiteX47" fmla="*/ 938254 w 1513398"/>
                <a:gd name="connsiteY47" fmla="*/ 343745 h 1286025"/>
                <a:gd name="connsiteX48" fmla="*/ 914400 w 1513398"/>
                <a:gd name="connsiteY48" fmla="*/ 327843 h 1286025"/>
                <a:gd name="connsiteX49" fmla="*/ 890546 w 1513398"/>
                <a:gd name="connsiteY49" fmla="*/ 303989 h 1286025"/>
                <a:gd name="connsiteX50" fmla="*/ 842839 w 1513398"/>
                <a:gd name="connsiteY50" fmla="*/ 288086 h 1286025"/>
                <a:gd name="connsiteX51" fmla="*/ 818985 w 1513398"/>
                <a:gd name="connsiteY51" fmla="*/ 280135 h 1286025"/>
                <a:gd name="connsiteX52" fmla="*/ 747423 w 1513398"/>
                <a:gd name="connsiteY52" fmla="*/ 248330 h 1286025"/>
                <a:gd name="connsiteX53" fmla="*/ 723569 w 1513398"/>
                <a:gd name="connsiteY53" fmla="*/ 240378 h 1286025"/>
                <a:gd name="connsiteX54" fmla="*/ 699715 w 1513398"/>
                <a:gd name="connsiteY54" fmla="*/ 232427 h 1286025"/>
                <a:gd name="connsiteX55" fmla="*/ 675861 w 1513398"/>
                <a:gd name="connsiteY55" fmla="*/ 216525 h 1286025"/>
                <a:gd name="connsiteX56" fmla="*/ 652007 w 1513398"/>
                <a:gd name="connsiteY56" fmla="*/ 208573 h 1286025"/>
                <a:gd name="connsiteX57" fmla="*/ 580446 w 1513398"/>
                <a:gd name="connsiteY57" fmla="*/ 168817 h 1286025"/>
                <a:gd name="connsiteX58" fmla="*/ 556592 w 1513398"/>
                <a:gd name="connsiteY58" fmla="*/ 152914 h 1286025"/>
                <a:gd name="connsiteX59" fmla="*/ 477079 w 1513398"/>
                <a:gd name="connsiteY59" fmla="*/ 129060 h 1286025"/>
                <a:gd name="connsiteX60" fmla="*/ 405517 w 1513398"/>
                <a:gd name="connsiteY60" fmla="*/ 105206 h 1286025"/>
                <a:gd name="connsiteX61" fmla="*/ 333955 w 1513398"/>
                <a:gd name="connsiteY61" fmla="*/ 81352 h 1286025"/>
                <a:gd name="connsiteX62" fmla="*/ 310101 w 1513398"/>
                <a:gd name="connsiteY62" fmla="*/ 73401 h 1286025"/>
                <a:gd name="connsiteX63" fmla="*/ 262393 w 1513398"/>
                <a:gd name="connsiteY63" fmla="*/ 49547 h 1286025"/>
                <a:gd name="connsiteX64" fmla="*/ 238539 w 1513398"/>
                <a:gd name="connsiteY64" fmla="*/ 33645 h 1286025"/>
                <a:gd name="connsiteX65" fmla="*/ 190832 w 1513398"/>
                <a:gd name="connsiteY65" fmla="*/ 17742 h 1286025"/>
                <a:gd name="connsiteX66" fmla="*/ 166978 w 1513398"/>
                <a:gd name="connsiteY66" fmla="*/ 9791 h 1286025"/>
                <a:gd name="connsiteX67" fmla="*/ 143124 w 1513398"/>
                <a:gd name="connsiteY67" fmla="*/ 1839 h 1286025"/>
                <a:gd name="connsiteX68" fmla="*/ 55453 w 1513398"/>
                <a:gd name="connsiteY68" fmla="*/ 9791 h 1286025"/>
                <a:gd name="connsiteX69" fmla="*/ 0 w 1513398"/>
                <a:gd name="connsiteY69" fmla="*/ 69270 h 1286025"/>
                <a:gd name="connsiteX70" fmla="*/ 27779 w 1513398"/>
                <a:gd name="connsiteY70" fmla="*/ 781067 h 1286025"/>
                <a:gd name="connsiteX71" fmla="*/ 31806 w 1513398"/>
                <a:gd name="connsiteY71" fmla="*/ 932142 h 1286025"/>
                <a:gd name="connsiteX72" fmla="*/ 47708 w 1513398"/>
                <a:gd name="connsiteY72" fmla="*/ 979850 h 1286025"/>
                <a:gd name="connsiteX73" fmla="*/ 41099 w 1513398"/>
                <a:gd name="connsiteY73" fmla="*/ 1025442 h 1286025"/>
                <a:gd name="connsiteX74" fmla="*/ 60411 w 1513398"/>
                <a:gd name="connsiteY74" fmla="*/ 1254479 h 1286025"/>
                <a:gd name="connsiteX0" fmla="*/ 160420 w 1513398"/>
                <a:gd name="connsiteY0" fmla="*/ 1286025 h 1286025"/>
                <a:gd name="connsiteX1" fmla="*/ 448112 w 1513398"/>
                <a:gd name="connsiteY1" fmla="*/ 832285 h 1286025"/>
                <a:gd name="connsiteX2" fmla="*/ 258107 w 1513398"/>
                <a:gd name="connsiteY2" fmla="*/ 713532 h 1286025"/>
                <a:gd name="connsiteX3" fmla="*/ 163104 w 1513398"/>
                <a:gd name="connsiteY3" fmla="*/ 861973 h 1286025"/>
                <a:gd name="connsiteX4" fmla="*/ 192793 w 1513398"/>
                <a:gd name="connsiteY4" fmla="*/ 927288 h 1286025"/>
                <a:gd name="connsiteX5" fmla="*/ 180918 w 1513398"/>
                <a:gd name="connsiteY5" fmla="*/ 1051978 h 1286025"/>
                <a:gd name="connsiteX6" fmla="*/ 246491 w 1513398"/>
                <a:gd name="connsiteY6" fmla="*/ 1234290 h 1286025"/>
                <a:gd name="connsiteX7" fmla="*/ 421419 w 1513398"/>
                <a:gd name="connsiteY7" fmla="*/ 1186584 h 1286025"/>
                <a:gd name="connsiteX8" fmla="*/ 469127 w 1513398"/>
                <a:gd name="connsiteY8" fmla="*/ 1170681 h 1286025"/>
                <a:gd name="connsiteX9" fmla="*/ 492981 w 1513398"/>
                <a:gd name="connsiteY9" fmla="*/ 1162730 h 1286025"/>
                <a:gd name="connsiteX10" fmla="*/ 516835 w 1513398"/>
                <a:gd name="connsiteY10" fmla="*/ 1154778 h 1286025"/>
                <a:gd name="connsiteX11" fmla="*/ 604299 w 1513398"/>
                <a:gd name="connsiteY11" fmla="*/ 1138876 h 1286025"/>
                <a:gd name="connsiteX12" fmla="*/ 652007 w 1513398"/>
                <a:gd name="connsiteY12" fmla="*/ 1122973 h 1286025"/>
                <a:gd name="connsiteX13" fmla="*/ 723569 w 1513398"/>
                <a:gd name="connsiteY13" fmla="*/ 1083217 h 1286025"/>
                <a:gd name="connsiteX14" fmla="*/ 755374 w 1513398"/>
                <a:gd name="connsiteY14" fmla="*/ 1075265 h 1286025"/>
                <a:gd name="connsiteX15" fmla="*/ 779228 w 1513398"/>
                <a:gd name="connsiteY15" fmla="*/ 1067314 h 1286025"/>
                <a:gd name="connsiteX16" fmla="*/ 818985 w 1513398"/>
                <a:gd name="connsiteY16" fmla="*/ 1059363 h 1286025"/>
                <a:gd name="connsiteX17" fmla="*/ 866693 w 1513398"/>
                <a:gd name="connsiteY17" fmla="*/ 1051411 h 1286025"/>
                <a:gd name="connsiteX18" fmla="*/ 914400 w 1513398"/>
                <a:gd name="connsiteY18" fmla="*/ 1035509 h 1286025"/>
                <a:gd name="connsiteX19" fmla="*/ 962108 w 1513398"/>
                <a:gd name="connsiteY19" fmla="*/ 1019606 h 1286025"/>
                <a:gd name="connsiteX20" fmla="*/ 1033670 w 1513398"/>
                <a:gd name="connsiteY20" fmla="*/ 979850 h 1286025"/>
                <a:gd name="connsiteX21" fmla="*/ 1057524 w 1513398"/>
                <a:gd name="connsiteY21" fmla="*/ 963947 h 1286025"/>
                <a:gd name="connsiteX22" fmla="*/ 1105232 w 1513398"/>
                <a:gd name="connsiteY22" fmla="*/ 948045 h 1286025"/>
                <a:gd name="connsiteX23" fmla="*/ 1129086 w 1513398"/>
                <a:gd name="connsiteY23" fmla="*/ 932142 h 1286025"/>
                <a:gd name="connsiteX24" fmla="*/ 1152939 w 1513398"/>
                <a:gd name="connsiteY24" fmla="*/ 924191 h 1286025"/>
                <a:gd name="connsiteX25" fmla="*/ 1200647 w 1513398"/>
                <a:gd name="connsiteY25" fmla="*/ 892385 h 1286025"/>
                <a:gd name="connsiteX26" fmla="*/ 1224501 w 1513398"/>
                <a:gd name="connsiteY26" fmla="*/ 876483 h 1286025"/>
                <a:gd name="connsiteX27" fmla="*/ 1272209 w 1513398"/>
                <a:gd name="connsiteY27" fmla="*/ 860580 h 1286025"/>
                <a:gd name="connsiteX28" fmla="*/ 1343771 w 1513398"/>
                <a:gd name="connsiteY28" fmla="*/ 836726 h 1286025"/>
                <a:gd name="connsiteX29" fmla="*/ 1367625 w 1513398"/>
                <a:gd name="connsiteY29" fmla="*/ 828775 h 1286025"/>
                <a:gd name="connsiteX30" fmla="*/ 1415333 w 1513398"/>
                <a:gd name="connsiteY30" fmla="*/ 796970 h 1286025"/>
                <a:gd name="connsiteX31" fmla="*/ 1463040 w 1513398"/>
                <a:gd name="connsiteY31" fmla="*/ 765165 h 1286025"/>
                <a:gd name="connsiteX32" fmla="*/ 1470992 w 1513398"/>
                <a:gd name="connsiteY32" fmla="*/ 741311 h 1286025"/>
                <a:gd name="connsiteX33" fmla="*/ 1502797 w 1513398"/>
                <a:gd name="connsiteY33" fmla="*/ 709505 h 1286025"/>
                <a:gd name="connsiteX34" fmla="*/ 1478943 w 1513398"/>
                <a:gd name="connsiteY34" fmla="*/ 614090 h 1286025"/>
                <a:gd name="connsiteX35" fmla="*/ 1455089 w 1513398"/>
                <a:gd name="connsiteY35" fmla="*/ 606138 h 1286025"/>
                <a:gd name="connsiteX36" fmla="*/ 1391479 w 1513398"/>
                <a:gd name="connsiteY36" fmla="*/ 550479 h 1286025"/>
                <a:gd name="connsiteX37" fmla="*/ 1367625 w 1513398"/>
                <a:gd name="connsiteY37" fmla="*/ 534577 h 1286025"/>
                <a:gd name="connsiteX38" fmla="*/ 1343771 w 1513398"/>
                <a:gd name="connsiteY38" fmla="*/ 518674 h 1286025"/>
                <a:gd name="connsiteX39" fmla="*/ 1256306 w 1513398"/>
                <a:gd name="connsiteY39" fmla="*/ 494820 h 1286025"/>
                <a:gd name="connsiteX40" fmla="*/ 1224501 w 1513398"/>
                <a:gd name="connsiteY40" fmla="*/ 486869 h 1286025"/>
                <a:gd name="connsiteX41" fmla="*/ 1152939 w 1513398"/>
                <a:gd name="connsiteY41" fmla="*/ 463015 h 1286025"/>
                <a:gd name="connsiteX42" fmla="*/ 1129086 w 1513398"/>
                <a:gd name="connsiteY42" fmla="*/ 455064 h 1286025"/>
                <a:gd name="connsiteX43" fmla="*/ 1081378 w 1513398"/>
                <a:gd name="connsiteY43" fmla="*/ 415307 h 1286025"/>
                <a:gd name="connsiteX44" fmla="*/ 1057524 w 1513398"/>
                <a:gd name="connsiteY44" fmla="*/ 407356 h 1286025"/>
                <a:gd name="connsiteX45" fmla="*/ 1009816 w 1513398"/>
                <a:gd name="connsiteY45" fmla="*/ 375551 h 1286025"/>
                <a:gd name="connsiteX46" fmla="*/ 985962 w 1513398"/>
                <a:gd name="connsiteY46" fmla="*/ 367599 h 1286025"/>
                <a:gd name="connsiteX47" fmla="*/ 962108 w 1513398"/>
                <a:gd name="connsiteY47" fmla="*/ 351697 h 1286025"/>
                <a:gd name="connsiteX48" fmla="*/ 938254 w 1513398"/>
                <a:gd name="connsiteY48" fmla="*/ 343745 h 1286025"/>
                <a:gd name="connsiteX49" fmla="*/ 914400 w 1513398"/>
                <a:gd name="connsiteY49" fmla="*/ 327843 h 1286025"/>
                <a:gd name="connsiteX50" fmla="*/ 890546 w 1513398"/>
                <a:gd name="connsiteY50" fmla="*/ 303989 h 1286025"/>
                <a:gd name="connsiteX51" fmla="*/ 842839 w 1513398"/>
                <a:gd name="connsiteY51" fmla="*/ 288086 h 1286025"/>
                <a:gd name="connsiteX52" fmla="*/ 818985 w 1513398"/>
                <a:gd name="connsiteY52" fmla="*/ 280135 h 1286025"/>
                <a:gd name="connsiteX53" fmla="*/ 747423 w 1513398"/>
                <a:gd name="connsiteY53" fmla="*/ 248330 h 1286025"/>
                <a:gd name="connsiteX54" fmla="*/ 723569 w 1513398"/>
                <a:gd name="connsiteY54" fmla="*/ 240378 h 1286025"/>
                <a:gd name="connsiteX55" fmla="*/ 699715 w 1513398"/>
                <a:gd name="connsiteY55" fmla="*/ 232427 h 1286025"/>
                <a:gd name="connsiteX56" fmla="*/ 675861 w 1513398"/>
                <a:gd name="connsiteY56" fmla="*/ 216525 h 1286025"/>
                <a:gd name="connsiteX57" fmla="*/ 652007 w 1513398"/>
                <a:gd name="connsiteY57" fmla="*/ 208573 h 1286025"/>
                <a:gd name="connsiteX58" fmla="*/ 580446 w 1513398"/>
                <a:gd name="connsiteY58" fmla="*/ 168817 h 1286025"/>
                <a:gd name="connsiteX59" fmla="*/ 556592 w 1513398"/>
                <a:gd name="connsiteY59" fmla="*/ 152914 h 1286025"/>
                <a:gd name="connsiteX60" fmla="*/ 477079 w 1513398"/>
                <a:gd name="connsiteY60" fmla="*/ 129060 h 1286025"/>
                <a:gd name="connsiteX61" fmla="*/ 405517 w 1513398"/>
                <a:gd name="connsiteY61" fmla="*/ 105206 h 1286025"/>
                <a:gd name="connsiteX62" fmla="*/ 333955 w 1513398"/>
                <a:gd name="connsiteY62" fmla="*/ 81352 h 1286025"/>
                <a:gd name="connsiteX63" fmla="*/ 310101 w 1513398"/>
                <a:gd name="connsiteY63" fmla="*/ 73401 h 1286025"/>
                <a:gd name="connsiteX64" fmla="*/ 262393 w 1513398"/>
                <a:gd name="connsiteY64" fmla="*/ 49547 h 1286025"/>
                <a:gd name="connsiteX65" fmla="*/ 238539 w 1513398"/>
                <a:gd name="connsiteY65" fmla="*/ 33645 h 1286025"/>
                <a:gd name="connsiteX66" fmla="*/ 190832 w 1513398"/>
                <a:gd name="connsiteY66" fmla="*/ 17742 h 1286025"/>
                <a:gd name="connsiteX67" fmla="*/ 166978 w 1513398"/>
                <a:gd name="connsiteY67" fmla="*/ 9791 h 1286025"/>
                <a:gd name="connsiteX68" fmla="*/ 143124 w 1513398"/>
                <a:gd name="connsiteY68" fmla="*/ 1839 h 1286025"/>
                <a:gd name="connsiteX69" fmla="*/ 55453 w 1513398"/>
                <a:gd name="connsiteY69" fmla="*/ 9791 h 1286025"/>
                <a:gd name="connsiteX70" fmla="*/ 0 w 1513398"/>
                <a:gd name="connsiteY70" fmla="*/ 69270 h 1286025"/>
                <a:gd name="connsiteX71" fmla="*/ 27779 w 1513398"/>
                <a:gd name="connsiteY71" fmla="*/ 781067 h 1286025"/>
                <a:gd name="connsiteX72" fmla="*/ 31806 w 1513398"/>
                <a:gd name="connsiteY72" fmla="*/ 932142 h 1286025"/>
                <a:gd name="connsiteX73" fmla="*/ 47708 w 1513398"/>
                <a:gd name="connsiteY73" fmla="*/ 979850 h 1286025"/>
                <a:gd name="connsiteX74" fmla="*/ 41099 w 1513398"/>
                <a:gd name="connsiteY74" fmla="*/ 1025442 h 1286025"/>
                <a:gd name="connsiteX75" fmla="*/ 60411 w 1513398"/>
                <a:gd name="connsiteY75" fmla="*/ 1254479 h 1286025"/>
                <a:gd name="connsiteX0" fmla="*/ 160420 w 1513398"/>
                <a:gd name="connsiteY0" fmla="*/ 1286025 h 1286025"/>
                <a:gd name="connsiteX1" fmla="*/ 549052 w 1513398"/>
                <a:gd name="connsiteY1" fmla="*/ 945101 h 1286025"/>
                <a:gd name="connsiteX2" fmla="*/ 448112 w 1513398"/>
                <a:gd name="connsiteY2" fmla="*/ 832285 h 1286025"/>
                <a:gd name="connsiteX3" fmla="*/ 258107 w 1513398"/>
                <a:gd name="connsiteY3" fmla="*/ 713532 h 1286025"/>
                <a:gd name="connsiteX4" fmla="*/ 163104 w 1513398"/>
                <a:gd name="connsiteY4" fmla="*/ 861973 h 1286025"/>
                <a:gd name="connsiteX5" fmla="*/ 192793 w 1513398"/>
                <a:gd name="connsiteY5" fmla="*/ 927288 h 1286025"/>
                <a:gd name="connsiteX6" fmla="*/ 180918 w 1513398"/>
                <a:gd name="connsiteY6" fmla="*/ 1051978 h 1286025"/>
                <a:gd name="connsiteX7" fmla="*/ 246491 w 1513398"/>
                <a:gd name="connsiteY7" fmla="*/ 1234290 h 1286025"/>
                <a:gd name="connsiteX8" fmla="*/ 421419 w 1513398"/>
                <a:gd name="connsiteY8" fmla="*/ 1186584 h 1286025"/>
                <a:gd name="connsiteX9" fmla="*/ 469127 w 1513398"/>
                <a:gd name="connsiteY9" fmla="*/ 1170681 h 1286025"/>
                <a:gd name="connsiteX10" fmla="*/ 492981 w 1513398"/>
                <a:gd name="connsiteY10" fmla="*/ 1162730 h 1286025"/>
                <a:gd name="connsiteX11" fmla="*/ 516835 w 1513398"/>
                <a:gd name="connsiteY11" fmla="*/ 1154778 h 1286025"/>
                <a:gd name="connsiteX12" fmla="*/ 604299 w 1513398"/>
                <a:gd name="connsiteY12" fmla="*/ 1138876 h 1286025"/>
                <a:gd name="connsiteX13" fmla="*/ 652007 w 1513398"/>
                <a:gd name="connsiteY13" fmla="*/ 1122973 h 1286025"/>
                <a:gd name="connsiteX14" fmla="*/ 723569 w 1513398"/>
                <a:gd name="connsiteY14" fmla="*/ 1083217 h 1286025"/>
                <a:gd name="connsiteX15" fmla="*/ 755374 w 1513398"/>
                <a:gd name="connsiteY15" fmla="*/ 1075265 h 1286025"/>
                <a:gd name="connsiteX16" fmla="*/ 779228 w 1513398"/>
                <a:gd name="connsiteY16" fmla="*/ 1067314 h 1286025"/>
                <a:gd name="connsiteX17" fmla="*/ 818985 w 1513398"/>
                <a:gd name="connsiteY17" fmla="*/ 1059363 h 1286025"/>
                <a:gd name="connsiteX18" fmla="*/ 866693 w 1513398"/>
                <a:gd name="connsiteY18" fmla="*/ 1051411 h 1286025"/>
                <a:gd name="connsiteX19" fmla="*/ 914400 w 1513398"/>
                <a:gd name="connsiteY19" fmla="*/ 1035509 h 1286025"/>
                <a:gd name="connsiteX20" fmla="*/ 962108 w 1513398"/>
                <a:gd name="connsiteY20" fmla="*/ 1019606 h 1286025"/>
                <a:gd name="connsiteX21" fmla="*/ 1033670 w 1513398"/>
                <a:gd name="connsiteY21" fmla="*/ 979850 h 1286025"/>
                <a:gd name="connsiteX22" fmla="*/ 1057524 w 1513398"/>
                <a:gd name="connsiteY22" fmla="*/ 963947 h 1286025"/>
                <a:gd name="connsiteX23" fmla="*/ 1105232 w 1513398"/>
                <a:gd name="connsiteY23" fmla="*/ 948045 h 1286025"/>
                <a:gd name="connsiteX24" fmla="*/ 1129086 w 1513398"/>
                <a:gd name="connsiteY24" fmla="*/ 932142 h 1286025"/>
                <a:gd name="connsiteX25" fmla="*/ 1152939 w 1513398"/>
                <a:gd name="connsiteY25" fmla="*/ 924191 h 1286025"/>
                <a:gd name="connsiteX26" fmla="*/ 1200647 w 1513398"/>
                <a:gd name="connsiteY26" fmla="*/ 892385 h 1286025"/>
                <a:gd name="connsiteX27" fmla="*/ 1224501 w 1513398"/>
                <a:gd name="connsiteY27" fmla="*/ 876483 h 1286025"/>
                <a:gd name="connsiteX28" fmla="*/ 1272209 w 1513398"/>
                <a:gd name="connsiteY28" fmla="*/ 860580 h 1286025"/>
                <a:gd name="connsiteX29" fmla="*/ 1343771 w 1513398"/>
                <a:gd name="connsiteY29" fmla="*/ 836726 h 1286025"/>
                <a:gd name="connsiteX30" fmla="*/ 1367625 w 1513398"/>
                <a:gd name="connsiteY30" fmla="*/ 828775 h 1286025"/>
                <a:gd name="connsiteX31" fmla="*/ 1415333 w 1513398"/>
                <a:gd name="connsiteY31" fmla="*/ 796970 h 1286025"/>
                <a:gd name="connsiteX32" fmla="*/ 1463040 w 1513398"/>
                <a:gd name="connsiteY32" fmla="*/ 765165 h 1286025"/>
                <a:gd name="connsiteX33" fmla="*/ 1470992 w 1513398"/>
                <a:gd name="connsiteY33" fmla="*/ 741311 h 1286025"/>
                <a:gd name="connsiteX34" fmla="*/ 1502797 w 1513398"/>
                <a:gd name="connsiteY34" fmla="*/ 709505 h 1286025"/>
                <a:gd name="connsiteX35" fmla="*/ 1478943 w 1513398"/>
                <a:gd name="connsiteY35" fmla="*/ 614090 h 1286025"/>
                <a:gd name="connsiteX36" fmla="*/ 1455089 w 1513398"/>
                <a:gd name="connsiteY36" fmla="*/ 606138 h 1286025"/>
                <a:gd name="connsiteX37" fmla="*/ 1391479 w 1513398"/>
                <a:gd name="connsiteY37" fmla="*/ 550479 h 1286025"/>
                <a:gd name="connsiteX38" fmla="*/ 1367625 w 1513398"/>
                <a:gd name="connsiteY38" fmla="*/ 534577 h 1286025"/>
                <a:gd name="connsiteX39" fmla="*/ 1343771 w 1513398"/>
                <a:gd name="connsiteY39" fmla="*/ 518674 h 1286025"/>
                <a:gd name="connsiteX40" fmla="*/ 1256306 w 1513398"/>
                <a:gd name="connsiteY40" fmla="*/ 494820 h 1286025"/>
                <a:gd name="connsiteX41" fmla="*/ 1224501 w 1513398"/>
                <a:gd name="connsiteY41" fmla="*/ 486869 h 1286025"/>
                <a:gd name="connsiteX42" fmla="*/ 1152939 w 1513398"/>
                <a:gd name="connsiteY42" fmla="*/ 463015 h 1286025"/>
                <a:gd name="connsiteX43" fmla="*/ 1129086 w 1513398"/>
                <a:gd name="connsiteY43" fmla="*/ 455064 h 1286025"/>
                <a:gd name="connsiteX44" fmla="*/ 1081378 w 1513398"/>
                <a:gd name="connsiteY44" fmla="*/ 415307 h 1286025"/>
                <a:gd name="connsiteX45" fmla="*/ 1057524 w 1513398"/>
                <a:gd name="connsiteY45" fmla="*/ 407356 h 1286025"/>
                <a:gd name="connsiteX46" fmla="*/ 1009816 w 1513398"/>
                <a:gd name="connsiteY46" fmla="*/ 375551 h 1286025"/>
                <a:gd name="connsiteX47" fmla="*/ 985962 w 1513398"/>
                <a:gd name="connsiteY47" fmla="*/ 367599 h 1286025"/>
                <a:gd name="connsiteX48" fmla="*/ 962108 w 1513398"/>
                <a:gd name="connsiteY48" fmla="*/ 351697 h 1286025"/>
                <a:gd name="connsiteX49" fmla="*/ 938254 w 1513398"/>
                <a:gd name="connsiteY49" fmla="*/ 343745 h 1286025"/>
                <a:gd name="connsiteX50" fmla="*/ 914400 w 1513398"/>
                <a:gd name="connsiteY50" fmla="*/ 327843 h 1286025"/>
                <a:gd name="connsiteX51" fmla="*/ 890546 w 1513398"/>
                <a:gd name="connsiteY51" fmla="*/ 303989 h 1286025"/>
                <a:gd name="connsiteX52" fmla="*/ 842839 w 1513398"/>
                <a:gd name="connsiteY52" fmla="*/ 288086 h 1286025"/>
                <a:gd name="connsiteX53" fmla="*/ 818985 w 1513398"/>
                <a:gd name="connsiteY53" fmla="*/ 280135 h 1286025"/>
                <a:gd name="connsiteX54" fmla="*/ 747423 w 1513398"/>
                <a:gd name="connsiteY54" fmla="*/ 248330 h 1286025"/>
                <a:gd name="connsiteX55" fmla="*/ 723569 w 1513398"/>
                <a:gd name="connsiteY55" fmla="*/ 240378 h 1286025"/>
                <a:gd name="connsiteX56" fmla="*/ 699715 w 1513398"/>
                <a:gd name="connsiteY56" fmla="*/ 232427 h 1286025"/>
                <a:gd name="connsiteX57" fmla="*/ 675861 w 1513398"/>
                <a:gd name="connsiteY57" fmla="*/ 216525 h 1286025"/>
                <a:gd name="connsiteX58" fmla="*/ 652007 w 1513398"/>
                <a:gd name="connsiteY58" fmla="*/ 208573 h 1286025"/>
                <a:gd name="connsiteX59" fmla="*/ 580446 w 1513398"/>
                <a:gd name="connsiteY59" fmla="*/ 168817 h 1286025"/>
                <a:gd name="connsiteX60" fmla="*/ 556592 w 1513398"/>
                <a:gd name="connsiteY60" fmla="*/ 152914 h 1286025"/>
                <a:gd name="connsiteX61" fmla="*/ 477079 w 1513398"/>
                <a:gd name="connsiteY61" fmla="*/ 129060 h 1286025"/>
                <a:gd name="connsiteX62" fmla="*/ 405517 w 1513398"/>
                <a:gd name="connsiteY62" fmla="*/ 105206 h 1286025"/>
                <a:gd name="connsiteX63" fmla="*/ 333955 w 1513398"/>
                <a:gd name="connsiteY63" fmla="*/ 81352 h 1286025"/>
                <a:gd name="connsiteX64" fmla="*/ 310101 w 1513398"/>
                <a:gd name="connsiteY64" fmla="*/ 73401 h 1286025"/>
                <a:gd name="connsiteX65" fmla="*/ 262393 w 1513398"/>
                <a:gd name="connsiteY65" fmla="*/ 49547 h 1286025"/>
                <a:gd name="connsiteX66" fmla="*/ 238539 w 1513398"/>
                <a:gd name="connsiteY66" fmla="*/ 33645 h 1286025"/>
                <a:gd name="connsiteX67" fmla="*/ 190832 w 1513398"/>
                <a:gd name="connsiteY67" fmla="*/ 17742 h 1286025"/>
                <a:gd name="connsiteX68" fmla="*/ 166978 w 1513398"/>
                <a:gd name="connsiteY68" fmla="*/ 9791 h 1286025"/>
                <a:gd name="connsiteX69" fmla="*/ 143124 w 1513398"/>
                <a:gd name="connsiteY69" fmla="*/ 1839 h 1286025"/>
                <a:gd name="connsiteX70" fmla="*/ 55453 w 1513398"/>
                <a:gd name="connsiteY70" fmla="*/ 9791 h 1286025"/>
                <a:gd name="connsiteX71" fmla="*/ 0 w 1513398"/>
                <a:gd name="connsiteY71" fmla="*/ 69270 h 1286025"/>
                <a:gd name="connsiteX72" fmla="*/ 27779 w 1513398"/>
                <a:gd name="connsiteY72" fmla="*/ 781067 h 1286025"/>
                <a:gd name="connsiteX73" fmla="*/ 31806 w 1513398"/>
                <a:gd name="connsiteY73" fmla="*/ 932142 h 1286025"/>
                <a:gd name="connsiteX74" fmla="*/ 47708 w 1513398"/>
                <a:gd name="connsiteY74" fmla="*/ 979850 h 1286025"/>
                <a:gd name="connsiteX75" fmla="*/ 41099 w 1513398"/>
                <a:gd name="connsiteY75" fmla="*/ 1025442 h 1286025"/>
                <a:gd name="connsiteX76" fmla="*/ 60411 w 1513398"/>
                <a:gd name="connsiteY76" fmla="*/ 1254479 h 1286025"/>
                <a:gd name="connsiteX0" fmla="*/ 160420 w 1513398"/>
                <a:gd name="connsiteY0" fmla="*/ 1286025 h 1286025"/>
                <a:gd name="connsiteX1" fmla="*/ 305608 w 1513398"/>
                <a:gd name="connsiteY1" fmla="*/ 1004477 h 1286025"/>
                <a:gd name="connsiteX2" fmla="*/ 549052 w 1513398"/>
                <a:gd name="connsiteY2" fmla="*/ 945101 h 1286025"/>
                <a:gd name="connsiteX3" fmla="*/ 448112 w 1513398"/>
                <a:gd name="connsiteY3" fmla="*/ 832285 h 1286025"/>
                <a:gd name="connsiteX4" fmla="*/ 258107 w 1513398"/>
                <a:gd name="connsiteY4" fmla="*/ 713532 h 1286025"/>
                <a:gd name="connsiteX5" fmla="*/ 163104 w 1513398"/>
                <a:gd name="connsiteY5" fmla="*/ 861973 h 1286025"/>
                <a:gd name="connsiteX6" fmla="*/ 192793 w 1513398"/>
                <a:gd name="connsiteY6" fmla="*/ 927288 h 1286025"/>
                <a:gd name="connsiteX7" fmla="*/ 180918 w 1513398"/>
                <a:gd name="connsiteY7" fmla="*/ 1051978 h 1286025"/>
                <a:gd name="connsiteX8" fmla="*/ 246491 w 1513398"/>
                <a:gd name="connsiteY8" fmla="*/ 1234290 h 1286025"/>
                <a:gd name="connsiteX9" fmla="*/ 421419 w 1513398"/>
                <a:gd name="connsiteY9" fmla="*/ 1186584 h 1286025"/>
                <a:gd name="connsiteX10" fmla="*/ 469127 w 1513398"/>
                <a:gd name="connsiteY10" fmla="*/ 1170681 h 1286025"/>
                <a:gd name="connsiteX11" fmla="*/ 492981 w 1513398"/>
                <a:gd name="connsiteY11" fmla="*/ 1162730 h 1286025"/>
                <a:gd name="connsiteX12" fmla="*/ 516835 w 1513398"/>
                <a:gd name="connsiteY12" fmla="*/ 1154778 h 1286025"/>
                <a:gd name="connsiteX13" fmla="*/ 604299 w 1513398"/>
                <a:gd name="connsiteY13" fmla="*/ 1138876 h 1286025"/>
                <a:gd name="connsiteX14" fmla="*/ 652007 w 1513398"/>
                <a:gd name="connsiteY14" fmla="*/ 1122973 h 1286025"/>
                <a:gd name="connsiteX15" fmla="*/ 723569 w 1513398"/>
                <a:gd name="connsiteY15" fmla="*/ 1083217 h 1286025"/>
                <a:gd name="connsiteX16" fmla="*/ 755374 w 1513398"/>
                <a:gd name="connsiteY16" fmla="*/ 1075265 h 1286025"/>
                <a:gd name="connsiteX17" fmla="*/ 779228 w 1513398"/>
                <a:gd name="connsiteY17" fmla="*/ 1067314 h 1286025"/>
                <a:gd name="connsiteX18" fmla="*/ 818985 w 1513398"/>
                <a:gd name="connsiteY18" fmla="*/ 1059363 h 1286025"/>
                <a:gd name="connsiteX19" fmla="*/ 866693 w 1513398"/>
                <a:gd name="connsiteY19" fmla="*/ 1051411 h 1286025"/>
                <a:gd name="connsiteX20" fmla="*/ 914400 w 1513398"/>
                <a:gd name="connsiteY20" fmla="*/ 1035509 h 1286025"/>
                <a:gd name="connsiteX21" fmla="*/ 962108 w 1513398"/>
                <a:gd name="connsiteY21" fmla="*/ 1019606 h 1286025"/>
                <a:gd name="connsiteX22" fmla="*/ 1033670 w 1513398"/>
                <a:gd name="connsiteY22" fmla="*/ 979850 h 1286025"/>
                <a:gd name="connsiteX23" fmla="*/ 1057524 w 1513398"/>
                <a:gd name="connsiteY23" fmla="*/ 963947 h 1286025"/>
                <a:gd name="connsiteX24" fmla="*/ 1105232 w 1513398"/>
                <a:gd name="connsiteY24" fmla="*/ 948045 h 1286025"/>
                <a:gd name="connsiteX25" fmla="*/ 1129086 w 1513398"/>
                <a:gd name="connsiteY25" fmla="*/ 932142 h 1286025"/>
                <a:gd name="connsiteX26" fmla="*/ 1152939 w 1513398"/>
                <a:gd name="connsiteY26" fmla="*/ 924191 h 1286025"/>
                <a:gd name="connsiteX27" fmla="*/ 1200647 w 1513398"/>
                <a:gd name="connsiteY27" fmla="*/ 892385 h 1286025"/>
                <a:gd name="connsiteX28" fmla="*/ 1224501 w 1513398"/>
                <a:gd name="connsiteY28" fmla="*/ 876483 h 1286025"/>
                <a:gd name="connsiteX29" fmla="*/ 1272209 w 1513398"/>
                <a:gd name="connsiteY29" fmla="*/ 860580 h 1286025"/>
                <a:gd name="connsiteX30" fmla="*/ 1343771 w 1513398"/>
                <a:gd name="connsiteY30" fmla="*/ 836726 h 1286025"/>
                <a:gd name="connsiteX31" fmla="*/ 1367625 w 1513398"/>
                <a:gd name="connsiteY31" fmla="*/ 828775 h 1286025"/>
                <a:gd name="connsiteX32" fmla="*/ 1415333 w 1513398"/>
                <a:gd name="connsiteY32" fmla="*/ 796970 h 1286025"/>
                <a:gd name="connsiteX33" fmla="*/ 1463040 w 1513398"/>
                <a:gd name="connsiteY33" fmla="*/ 765165 h 1286025"/>
                <a:gd name="connsiteX34" fmla="*/ 1470992 w 1513398"/>
                <a:gd name="connsiteY34" fmla="*/ 741311 h 1286025"/>
                <a:gd name="connsiteX35" fmla="*/ 1502797 w 1513398"/>
                <a:gd name="connsiteY35" fmla="*/ 709505 h 1286025"/>
                <a:gd name="connsiteX36" fmla="*/ 1478943 w 1513398"/>
                <a:gd name="connsiteY36" fmla="*/ 614090 h 1286025"/>
                <a:gd name="connsiteX37" fmla="*/ 1455089 w 1513398"/>
                <a:gd name="connsiteY37" fmla="*/ 606138 h 1286025"/>
                <a:gd name="connsiteX38" fmla="*/ 1391479 w 1513398"/>
                <a:gd name="connsiteY38" fmla="*/ 550479 h 1286025"/>
                <a:gd name="connsiteX39" fmla="*/ 1367625 w 1513398"/>
                <a:gd name="connsiteY39" fmla="*/ 534577 h 1286025"/>
                <a:gd name="connsiteX40" fmla="*/ 1343771 w 1513398"/>
                <a:gd name="connsiteY40" fmla="*/ 518674 h 1286025"/>
                <a:gd name="connsiteX41" fmla="*/ 1256306 w 1513398"/>
                <a:gd name="connsiteY41" fmla="*/ 494820 h 1286025"/>
                <a:gd name="connsiteX42" fmla="*/ 1224501 w 1513398"/>
                <a:gd name="connsiteY42" fmla="*/ 486869 h 1286025"/>
                <a:gd name="connsiteX43" fmla="*/ 1152939 w 1513398"/>
                <a:gd name="connsiteY43" fmla="*/ 463015 h 1286025"/>
                <a:gd name="connsiteX44" fmla="*/ 1129086 w 1513398"/>
                <a:gd name="connsiteY44" fmla="*/ 455064 h 1286025"/>
                <a:gd name="connsiteX45" fmla="*/ 1081378 w 1513398"/>
                <a:gd name="connsiteY45" fmla="*/ 415307 h 1286025"/>
                <a:gd name="connsiteX46" fmla="*/ 1057524 w 1513398"/>
                <a:gd name="connsiteY46" fmla="*/ 407356 h 1286025"/>
                <a:gd name="connsiteX47" fmla="*/ 1009816 w 1513398"/>
                <a:gd name="connsiteY47" fmla="*/ 375551 h 1286025"/>
                <a:gd name="connsiteX48" fmla="*/ 985962 w 1513398"/>
                <a:gd name="connsiteY48" fmla="*/ 367599 h 1286025"/>
                <a:gd name="connsiteX49" fmla="*/ 962108 w 1513398"/>
                <a:gd name="connsiteY49" fmla="*/ 351697 h 1286025"/>
                <a:gd name="connsiteX50" fmla="*/ 938254 w 1513398"/>
                <a:gd name="connsiteY50" fmla="*/ 343745 h 1286025"/>
                <a:gd name="connsiteX51" fmla="*/ 914400 w 1513398"/>
                <a:gd name="connsiteY51" fmla="*/ 327843 h 1286025"/>
                <a:gd name="connsiteX52" fmla="*/ 890546 w 1513398"/>
                <a:gd name="connsiteY52" fmla="*/ 303989 h 1286025"/>
                <a:gd name="connsiteX53" fmla="*/ 842839 w 1513398"/>
                <a:gd name="connsiteY53" fmla="*/ 288086 h 1286025"/>
                <a:gd name="connsiteX54" fmla="*/ 818985 w 1513398"/>
                <a:gd name="connsiteY54" fmla="*/ 280135 h 1286025"/>
                <a:gd name="connsiteX55" fmla="*/ 747423 w 1513398"/>
                <a:gd name="connsiteY55" fmla="*/ 248330 h 1286025"/>
                <a:gd name="connsiteX56" fmla="*/ 723569 w 1513398"/>
                <a:gd name="connsiteY56" fmla="*/ 240378 h 1286025"/>
                <a:gd name="connsiteX57" fmla="*/ 699715 w 1513398"/>
                <a:gd name="connsiteY57" fmla="*/ 232427 h 1286025"/>
                <a:gd name="connsiteX58" fmla="*/ 675861 w 1513398"/>
                <a:gd name="connsiteY58" fmla="*/ 216525 h 1286025"/>
                <a:gd name="connsiteX59" fmla="*/ 652007 w 1513398"/>
                <a:gd name="connsiteY59" fmla="*/ 208573 h 1286025"/>
                <a:gd name="connsiteX60" fmla="*/ 580446 w 1513398"/>
                <a:gd name="connsiteY60" fmla="*/ 168817 h 1286025"/>
                <a:gd name="connsiteX61" fmla="*/ 556592 w 1513398"/>
                <a:gd name="connsiteY61" fmla="*/ 152914 h 1286025"/>
                <a:gd name="connsiteX62" fmla="*/ 477079 w 1513398"/>
                <a:gd name="connsiteY62" fmla="*/ 129060 h 1286025"/>
                <a:gd name="connsiteX63" fmla="*/ 405517 w 1513398"/>
                <a:gd name="connsiteY63" fmla="*/ 105206 h 1286025"/>
                <a:gd name="connsiteX64" fmla="*/ 333955 w 1513398"/>
                <a:gd name="connsiteY64" fmla="*/ 81352 h 1286025"/>
                <a:gd name="connsiteX65" fmla="*/ 310101 w 1513398"/>
                <a:gd name="connsiteY65" fmla="*/ 73401 h 1286025"/>
                <a:gd name="connsiteX66" fmla="*/ 262393 w 1513398"/>
                <a:gd name="connsiteY66" fmla="*/ 49547 h 1286025"/>
                <a:gd name="connsiteX67" fmla="*/ 238539 w 1513398"/>
                <a:gd name="connsiteY67" fmla="*/ 33645 h 1286025"/>
                <a:gd name="connsiteX68" fmla="*/ 190832 w 1513398"/>
                <a:gd name="connsiteY68" fmla="*/ 17742 h 1286025"/>
                <a:gd name="connsiteX69" fmla="*/ 166978 w 1513398"/>
                <a:gd name="connsiteY69" fmla="*/ 9791 h 1286025"/>
                <a:gd name="connsiteX70" fmla="*/ 143124 w 1513398"/>
                <a:gd name="connsiteY70" fmla="*/ 1839 h 1286025"/>
                <a:gd name="connsiteX71" fmla="*/ 55453 w 1513398"/>
                <a:gd name="connsiteY71" fmla="*/ 9791 h 1286025"/>
                <a:gd name="connsiteX72" fmla="*/ 0 w 1513398"/>
                <a:gd name="connsiteY72" fmla="*/ 69270 h 1286025"/>
                <a:gd name="connsiteX73" fmla="*/ 27779 w 1513398"/>
                <a:gd name="connsiteY73" fmla="*/ 781067 h 1286025"/>
                <a:gd name="connsiteX74" fmla="*/ 31806 w 1513398"/>
                <a:gd name="connsiteY74" fmla="*/ 932142 h 1286025"/>
                <a:gd name="connsiteX75" fmla="*/ 47708 w 1513398"/>
                <a:gd name="connsiteY75" fmla="*/ 979850 h 1286025"/>
                <a:gd name="connsiteX76" fmla="*/ 41099 w 1513398"/>
                <a:gd name="connsiteY76" fmla="*/ 1025442 h 1286025"/>
                <a:gd name="connsiteX77" fmla="*/ 60411 w 1513398"/>
                <a:gd name="connsiteY77" fmla="*/ 1254479 h 1286025"/>
                <a:gd name="connsiteX0" fmla="*/ 160420 w 1513398"/>
                <a:gd name="connsiteY0" fmla="*/ 1286025 h 1431413"/>
                <a:gd name="connsiteX1" fmla="*/ 412486 w 1513398"/>
                <a:gd name="connsiteY1" fmla="*/ 1384488 h 1431413"/>
                <a:gd name="connsiteX2" fmla="*/ 305608 w 1513398"/>
                <a:gd name="connsiteY2" fmla="*/ 1004477 h 1431413"/>
                <a:gd name="connsiteX3" fmla="*/ 549052 w 1513398"/>
                <a:gd name="connsiteY3" fmla="*/ 945101 h 1431413"/>
                <a:gd name="connsiteX4" fmla="*/ 448112 w 1513398"/>
                <a:gd name="connsiteY4" fmla="*/ 832285 h 1431413"/>
                <a:gd name="connsiteX5" fmla="*/ 258107 w 1513398"/>
                <a:gd name="connsiteY5" fmla="*/ 713532 h 1431413"/>
                <a:gd name="connsiteX6" fmla="*/ 163104 w 1513398"/>
                <a:gd name="connsiteY6" fmla="*/ 861973 h 1431413"/>
                <a:gd name="connsiteX7" fmla="*/ 192793 w 1513398"/>
                <a:gd name="connsiteY7" fmla="*/ 927288 h 1431413"/>
                <a:gd name="connsiteX8" fmla="*/ 180918 w 1513398"/>
                <a:gd name="connsiteY8" fmla="*/ 1051978 h 1431413"/>
                <a:gd name="connsiteX9" fmla="*/ 246491 w 1513398"/>
                <a:gd name="connsiteY9" fmla="*/ 1234290 h 1431413"/>
                <a:gd name="connsiteX10" fmla="*/ 421419 w 1513398"/>
                <a:gd name="connsiteY10" fmla="*/ 1186584 h 1431413"/>
                <a:gd name="connsiteX11" fmla="*/ 469127 w 1513398"/>
                <a:gd name="connsiteY11" fmla="*/ 1170681 h 1431413"/>
                <a:gd name="connsiteX12" fmla="*/ 492981 w 1513398"/>
                <a:gd name="connsiteY12" fmla="*/ 1162730 h 1431413"/>
                <a:gd name="connsiteX13" fmla="*/ 516835 w 1513398"/>
                <a:gd name="connsiteY13" fmla="*/ 1154778 h 1431413"/>
                <a:gd name="connsiteX14" fmla="*/ 604299 w 1513398"/>
                <a:gd name="connsiteY14" fmla="*/ 1138876 h 1431413"/>
                <a:gd name="connsiteX15" fmla="*/ 652007 w 1513398"/>
                <a:gd name="connsiteY15" fmla="*/ 1122973 h 1431413"/>
                <a:gd name="connsiteX16" fmla="*/ 723569 w 1513398"/>
                <a:gd name="connsiteY16" fmla="*/ 1083217 h 1431413"/>
                <a:gd name="connsiteX17" fmla="*/ 755374 w 1513398"/>
                <a:gd name="connsiteY17" fmla="*/ 1075265 h 1431413"/>
                <a:gd name="connsiteX18" fmla="*/ 779228 w 1513398"/>
                <a:gd name="connsiteY18" fmla="*/ 1067314 h 1431413"/>
                <a:gd name="connsiteX19" fmla="*/ 818985 w 1513398"/>
                <a:gd name="connsiteY19" fmla="*/ 1059363 h 1431413"/>
                <a:gd name="connsiteX20" fmla="*/ 866693 w 1513398"/>
                <a:gd name="connsiteY20" fmla="*/ 1051411 h 1431413"/>
                <a:gd name="connsiteX21" fmla="*/ 914400 w 1513398"/>
                <a:gd name="connsiteY21" fmla="*/ 1035509 h 1431413"/>
                <a:gd name="connsiteX22" fmla="*/ 962108 w 1513398"/>
                <a:gd name="connsiteY22" fmla="*/ 1019606 h 1431413"/>
                <a:gd name="connsiteX23" fmla="*/ 1033670 w 1513398"/>
                <a:gd name="connsiteY23" fmla="*/ 979850 h 1431413"/>
                <a:gd name="connsiteX24" fmla="*/ 1057524 w 1513398"/>
                <a:gd name="connsiteY24" fmla="*/ 963947 h 1431413"/>
                <a:gd name="connsiteX25" fmla="*/ 1105232 w 1513398"/>
                <a:gd name="connsiteY25" fmla="*/ 948045 h 1431413"/>
                <a:gd name="connsiteX26" fmla="*/ 1129086 w 1513398"/>
                <a:gd name="connsiteY26" fmla="*/ 932142 h 1431413"/>
                <a:gd name="connsiteX27" fmla="*/ 1152939 w 1513398"/>
                <a:gd name="connsiteY27" fmla="*/ 924191 h 1431413"/>
                <a:gd name="connsiteX28" fmla="*/ 1200647 w 1513398"/>
                <a:gd name="connsiteY28" fmla="*/ 892385 h 1431413"/>
                <a:gd name="connsiteX29" fmla="*/ 1224501 w 1513398"/>
                <a:gd name="connsiteY29" fmla="*/ 876483 h 1431413"/>
                <a:gd name="connsiteX30" fmla="*/ 1272209 w 1513398"/>
                <a:gd name="connsiteY30" fmla="*/ 860580 h 1431413"/>
                <a:gd name="connsiteX31" fmla="*/ 1343771 w 1513398"/>
                <a:gd name="connsiteY31" fmla="*/ 836726 h 1431413"/>
                <a:gd name="connsiteX32" fmla="*/ 1367625 w 1513398"/>
                <a:gd name="connsiteY32" fmla="*/ 828775 h 1431413"/>
                <a:gd name="connsiteX33" fmla="*/ 1415333 w 1513398"/>
                <a:gd name="connsiteY33" fmla="*/ 796970 h 1431413"/>
                <a:gd name="connsiteX34" fmla="*/ 1463040 w 1513398"/>
                <a:gd name="connsiteY34" fmla="*/ 765165 h 1431413"/>
                <a:gd name="connsiteX35" fmla="*/ 1470992 w 1513398"/>
                <a:gd name="connsiteY35" fmla="*/ 741311 h 1431413"/>
                <a:gd name="connsiteX36" fmla="*/ 1502797 w 1513398"/>
                <a:gd name="connsiteY36" fmla="*/ 709505 h 1431413"/>
                <a:gd name="connsiteX37" fmla="*/ 1478943 w 1513398"/>
                <a:gd name="connsiteY37" fmla="*/ 614090 h 1431413"/>
                <a:gd name="connsiteX38" fmla="*/ 1455089 w 1513398"/>
                <a:gd name="connsiteY38" fmla="*/ 606138 h 1431413"/>
                <a:gd name="connsiteX39" fmla="*/ 1391479 w 1513398"/>
                <a:gd name="connsiteY39" fmla="*/ 550479 h 1431413"/>
                <a:gd name="connsiteX40" fmla="*/ 1367625 w 1513398"/>
                <a:gd name="connsiteY40" fmla="*/ 534577 h 1431413"/>
                <a:gd name="connsiteX41" fmla="*/ 1343771 w 1513398"/>
                <a:gd name="connsiteY41" fmla="*/ 518674 h 1431413"/>
                <a:gd name="connsiteX42" fmla="*/ 1256306 w 1513398"/>
                <a:gd name="connsiteY42" fmla="*/ 494820 h 1431413"/>
                <a:gd name="connsiteX43" fmla="*/ 1224501 w 1513398"/>
                <a:gd name="connsiteY43" fmla="*/ 486869 h 1431413"/>
                <a:gd name="connsiteX44" fmla="*/ 1152939 w 1513398"/>
                <a:gd name="connsiteY44" fmla="*/ 463015 h 1431413"/>
                <a:gd name="connsiteX45" fmla="*/ 1129086 w 1513398"/>
                <a:gd name="connsiteY45" fmla="*/ 455064 h 1431413"/>
                <a:gd name="connsiteX46" fmla="*/ 1081378 w 1513398"/>
                <a:gd name="connsiteY46" fmla="*/ 415307 h 1431413"/>
                <a:gd name="connsiteX47" fmla="*/ 1057524 w 1513398"/>
                <a:gd name="connsiteY47" fmla="*/ 407356 h 1431413"/>
                <a:gd name="connsiteX48" fmla="*/ 1009816 w 1513398"/>
                <a:gd name="connsiteY48" fmla="*/ 375551 h 1431413"/>
                <a:gd name="connsiteX49" fmla="*/ 985962 w 1513398"/>
                <a:gd name="connsiteY49" fmla="*/ 367599 h 1431413"/>
                <a:gd name="connsiteX50" fmla="*/ 962108 w 1513398"/>
                <a:gd name="connsiteY50" fmla="*/ 351697 h 1431413"/>
                <a:gd name="connsiteX51" fmla="*/ 938254 w 1513398"/>
                <a:gd name="connsiteY51" fmla="*/ 343745 h 1431413"/>
                <a:gd name="connsiteX52" fmla="*/ 914400 w 1513398"/>
                <a:gd name="connsiteY52" fmla="*/ 327843 h 1431413"/>
                <a:gd name="connsiteX53" fmla="*/ 890546 w 1513398"/>
                <a:gd name="connsiteY53" fmla="*/ 303989 h 1431413"/>
                <a:gd name="connsiteX54" fmla="*/ 842839 w 1513398"/>
                <a:gd name="connsiteY54" fmla="*/ 288086 h 1431413"/>
                <a:gd name="connsiteX55" fmla="*/ 818985 w 1513398"/>
                <a:gd name="connsiteY55" fmla="*/ 280135 h 1431413"/>
                <a:gd name="connsiteX56" fmla="*/ 747423 w 1513398"/>
                <a:gd name="connsiteY56" fmla="*/ 248330 h 1431413"/>
                <a:gd name="connsiteX57" fmla="*/ 723569 w 1513398"/>
                <a:gd name="connsiteY57" fmla="*/ 240378 h 1431413"/>
                <a:gd name="connsiteX58" fmla="*/ 699715 w 1513398"/>
                <a:gd name="connsiteY58" fmla="*/ 232427 h 1431413"/>
                <a:gd name="connsiteX59" fmla="*/ 675861 w 1513398"/>
                <a:gd name="connsiteY59" fmla="*/ 216525 h 1431413"/>
                <a:gd name="connsiteX60" fmla="*/ 652007 w 1513398"/>
                <a:gd name="connsiteY60" fmla="*/ 208573 h 1431413"/>
                <a:gd name="connsiteX61" fmla="*/ 580446 w 1513398"/>
                <a:gd name="connsiteY61" fmla="*/ 168817 h 1431413"/>
                <a:gd name="connsiteX62" fmla="*/ 556592 w 1513398"/>
                <a:gd name="connsiteY62" fmla="*/ 152914 h 1431413"/>
                <a:gd name="connsiteX63" fmla="*/ 477079 w 1513398"/>
                <a:gd name="connsiteY63" fmla="*/ 129060 h 1431413"/>
                <a:gd name="connsiteX64" fmla="*/ 405517 w 1513398"/>
                <a:gd name="connsiteY64" fmla="*/ 105206 h 1431413"/>
                <a:gd name="connsiteX65" fmla="*/ 333955 w 1513398"/>
                <a:gd name="connsiteY65" fmla="*/ 81352 h 1431413"/>
                <a:gd name="connsiteX66" fmla="*/ 310101 w 1513398"/>
                <a:gd name="connsiteY66" fmla="*/ 73401 h 1431413"/>
                <a:gd name="connsiteX67" fmla="*/ 262393 w 1513398"/>
                <a:gd name="connsiteY67" fmla="*/ 49547 h 1431413"/>
                <a:gd name="connsiteX68" fmla="*/ 238539 w 1513398"/>
                <a:gd name="connsiteY68" fmla="*/ 33645 h 1431413"/>
                <a:gd name="connsiteX69" fmla="*/ 190832 w 1513398"/>
                <a:gd name="connsiteY69" fmla="*/ 17742 h 1431413"/>
                <a:gd name="connsiteX70" fmla="*/ 166978 w 1513398"/>
                <a:gd name="connsiteY70" fmla="*/ 9791 h 1431413"/>
                <a:gd name="connsiteX71" fmla="*/ 143124 w 1513398"/>
                <a:gd name="connsiteY71" fmla="*/ 1839 h 1431413"/>
                <a:gd name="connsiteX72" fmla="*/ 55453 w 1513398"/>
                <a:gd name="connsiteY72" fmla="*/ 9791 h 1431413"/>
                <a:gd name="connsiteX73" fmla="*/ 0 w 1513398"/>
                <a:gd name="connsiteY73" fmla="*/ 69270 h 1431413"/>
                <a:gd name="connsiteX74" fmla="*/ 27779 w 1513398"/>
                <a:gd name="connsiteY74" fmla="*/ 781067 h 1431413"/>
                <a:gd name="connsiteX75" fmla="*/ 31806 w 1513398"/>
                <a:gd name="connsiteY75" fmla="*/ 932142 h 1431413"/>
                <a:gd name="connsiteX76" fmla="*/ 47708 w 1513398"/>
                <a:gd name="connsiteY76" fmla="*/ 979850 h 1431413"/>
                <a:gd name="connsiteX77" fmla="*/ 41099 w 1513398"/>
                <a:gd name="connsiteY77" fmla="*/ 1025442 h 1431413"/>
                <a:gd name="connsiteX78" fmla="*/ 60411 w 1513398"/>
                <a:gd name="connsiteY78" fmla="*/ 1254479 h 1431413"/>
                <a:gd name="connsiteX0" fmla="*/ 219797 w 1513398"/>
                <a:gd name="connsiteY0" fmla="*/ 1505719 h 1505719"/>
                <a:gd name="connsiteX1" fmla="*/ 412486 w 1513398"/>
                <a:gd name="connsiteY1" fmla="*/ 1384488 h 1505719"/>
                <a:gd name="connsiteX2" fmla="*/ 305608 w 1513398"/>
                <a:gd name="connsiteY2" fmla="*/ 1004477 h 1505719"/>
                <a:gd name="connsiteX3" fmla="*/ 549052 w 1513398"/>
                <a:gd name="connsiteY3" fmla="*/ 945101 h 1505719"/>
                <a:gd name="connsiteX4" fmla="*/ 448112 w 1513398"/>
                <a:gd name="connsiteY4" fmla="*/ 832285 h 1505719"/>
                <a:gd name="connsiteX5" fmla="*/ 258107 w 1513398"/>
                <a:gd name="connsiteY5" fmla="*/ 713532 h 1505719"/>
                <a:gd name="connsiteX6" fmla="*/ 163104 w 1513398"/>
                <a:gd name="connsiteY6" fmla="*/ 861973 h 1505719"/>
                <a:gd name="connsiteX7" fmla="*/ 192793 w 1513398"/>
                <a:gd name="connsiteY7" fmla="*/ 927288 h 1505719"/>
                <a:gd name="connsiteX8" fmla="*/ 180918 w 1513398"/>
                <a:gd name="connsiteY8" fmla="*/ 1051978 h 1505719"/>
                <a:gd name="connsiteX9" fmla="*/ 246491 w 1513398"/>
                <a:gd name="connsiteY9" fmla="*/ 1234290 h 1505719"/>
                <a:gd name="connsiteX10" fmla="*/ 421419 w 1513398"/>
                <a:gd name="connsiteY10" fmla="*/ 1186584 h 1505719"/>
                <a:gd name="connsiteX11" fmla="*/ 469127 w 1513398"/>
                <a:gd name="connsiteY11" fmla="*/ 1170681 h 1505719"/>
                <a:gd name="connsiteX12" fmla="*/ 492981 w 1513398"/>
                <a:gd name="connsiteY12" fmla="*/ 1162730 h 1505719"/>
                <a:gd name="connsiteX13" fmla="*/ 516835 w 1513398"/>
                <a:gd name="connsiteY13" fmla="*/ 1154778 h 1505719"/>
                <a:gd name="connsiteX14" fmla="*/ 604299 w 1513398"/>
                <a:gd name="connsiteY14" fmla="*/ 1138876 h 1505719"/>
                <a:gd name="connsiteX15" fmla="*/ 652007 w 1513398"/>
                <a:gd name="connsiteY15" fmla="*/ 1122973 h 1505719"/>
                <a:gd name="connsiteX16" fmla="*/ 723569 w 1513398"/>
                <a:gd name="connsiteY16" fmla="*/ 1083217 h 1505719"/>
                <a:gd name="connsiteX17" fmla="*/ 755374 w 1513398"/>
                <a:gd name="connsiteY17" fmla="*/ 1075265 h 1505719"/>
                <a:gd name="connsiteX18" fmla="*/ 779228 w 1513398"/>
                <a:gd name="connsiteY18" fmla="*/ 1067314 h 1505719"/>
                <a:gd name="connsiteX19" fmla="*/ 818985 w 1513398"/>
                <a:gd name="connsiteY19" fmla="*/ 1059363 h 1505719"/>
                <a:gd name="connsiteX20" fmla="*/ 866693 w 1513398"/>
                <a:gd name="connsiteY20" fmla="*/ 1051411 h 1505719"/>
                <a:gd name="connsiteX21" fmla="*/ 914400 w 1513398"/>
                <a:gd name="connsiteY21" fmla="*/ 1035509 h 1505719"/>
                <a:gd name="connsiteX22" fmla="*/ 962108 w 1513398"/>
                <a:gd name="connsiteY22" fmla="*/ 1019606 h 1505719"/>
                <a:gd name="connsiteX23" fmla="*/ 1033670 w 1513398"/>
                <a:gd name="connsiteY23" fmla="*/ 979850 h 1505719"/>
                <a:gd name="connsiteX24" fmla="*/ 1057524 w 1513398"/>
                <a:gd name="connsiteY24" fmla="*/ 963947 h 1505719"/>
                <a:gd name="connsiteX25" fmla="*/ 1105232 w 1513398"/>
                <a:gd name="connsiteY25" fmla="*/ 948045 h 1505719"/>
                <a:gd name="connsiteX26" fmla="*/ 1129086 w 1513398"/>
                <a:gd name="connsiteY26" fmla="*/ 932142 h 1505719"/>
                <a:gd name="connsiteX27" fmla="*/ 1152939 w 1513398"/>
                <a:gd name="connsiteY27" fmla="*/ 924191 h 1505719"/>
                <a:gd name="connsiteX28" fmla="*/ 1200647 w 1513398"/>
                <a:gd name="connsiteY28" fmla="*/ 892385 h 1505719"/>
                <a:gd name="connsiteX29" fmla="*/ 1224501 w 1513398"/>
                <a:gd name="connsiteY29" fmla="*/ 876483 h 1505719"/>
                <a:gd name="connsiteX30" fmla="*/ 1272209 w 1513398"/>
                <a:gd name="connsiteY30" fmla="*/ 860580 h 1505719"/>
                <a:gd name="connsiteX31" fmla="*/ 1343771 w 1513398"/>
                <a:gd name="connsiteY31" fmla="*/ 836726 h 1505719"/>
                <a:gd name="connsiteX32" fmla="*/ 1367625 w 1513398"/>
                <a:gd name="connsiteY32" fmla="*/ 828775 h 1505719"/>
                <a:gd name="connsiteX33" fmla="*/ 1415333 w 1513398"/>
                <a:gd name="connsiteY33" fmla="*/ 796970 h 1505719"/>
                <a:gd name="connsiteX34" fmla="*/ 1463040 w 1513398"/>
                <a:gd name="connsiteY34" fmla="*/ 765165 h 1505719"/>
                <a:gd name="connsiteX35" fmla="*/ 1470992 w 1513398"/>
                <a:gd name="connsiteY35" fmla="*/ 741311 h 1505719"/>
                <a:gd name="connsiteX36" fmla="*/ 1502797 w 1513398"/>
                <a:gd name="connsiteY36" fmla="*/ 709505 h 1505719"/>
                <a:gd name="connsiteX37" fmla="*/ 1478943 w 1513398"/>
                <a:gd name="connsiteY37" fmla="*/ 614090 h 1505719"/>
                <a:gd name="connsiteX38" fmla="*/ 1455089 w 1513398"/>
                <a:gd name="connsiteY38" fmla="*/ 606138 h 1505719"/>
                <a:gd name="connsiteX39" fmla="*/ 1391479 w 1513398"/>
                <a:gd name="connsiteY39" fmla="*/ 550479 h 1505719"/>
                <a:gd name="connsiteX40" fmla="*/ 1367625 w 1513398"/>
                <a:gd name="connsiteY40" fmla="*/ 534577 h 1505719"/>
                <a:gd name="connsiteX41" fmla="*/ 1343771 w 1513398"/>
                <a:gd name="connsiteY41" fmla="*/ 518674 h 1505719"/>
                <a:gd name="connsiteX42" fmla="*/ 1256306 w 1513398"/>
                <a:gd name="connsiteY42" fmla="*/ 494820 h 1505719"/>
                <a:gd name="connsiteX43" fmla="*/ 1224501 w 1513398"/>
                <a:gd name="connsiteY43" fmla="*/ 486869 h 1505719"/>
                <a:gd name="connsiteX44" fmla="*/ 1152939 w 1513398"/>
                <a:gd name="connsiteY44" fmla="*/ 463015 h 1505719"/>
                <a:gd name="connsiteX45" fmla="*/ 1129086 w 1513398"/>
                <a:gd name="connsiteY45" fmla="*/ 455064 h 1505719"/>
                <a:gd name="connsiteX46" fmla="*/ 1081378 w 1513398"/>
                <a:gd name="connsiteY46" fmla="*/ 415307 h 1505719"/>
                <a:gd name="connsiteX47" fmla="*/ 1057524 w 1513398"/>
                <a:gd name="connsiteY47" fmla="*/ 407356 h 1505719"/>
                <a:gd name="connsiteX48" fmla="*/ 1009816 w 1513398"/>
                <a:gd name="connsiteY48" fmla="*/ 375551 h 1505719"/>
                <a:gd name="connsiteX49" fmla="*/ 985962 w 1513398"/>
                <a:gd name="connsiteY49" fmla="*/ 367599 h 1505719"/>
                <a:gd name="connsiteX50" fmla="*/ 962108 w 1513398"/>
                <a:gd name="connsiteY50" fmla="*/ 351697 h 1505719"/>
                <a:gd name="connsiteX51" fmla="*/ 938254 w 1513398"/>
                <a:gd name="connsiteY51" fmla="*/ 343745 h 1505719"/>
                <a:gd name="connsiteX52" fmla="*/ 914400 w 1513398"/>
                <a:gd name="connsiteY52" fmla="*/ 327843 h 1505719"/>
                <a:gd name="connsiteX53" fmla="*/ 890546 w 1513398"/>
                <a:gd name="connsiteY53" fmla="*/ 303989 h 1505719"/>
                <a:gd name="connsiteX54" fmla="*/ 842839 w 1513398"/>
                <a:gd name="connsiteY54" fmla="*/ 288086 h 1505719"/>
                <a:gd name="connsiteX55" fmla="*/ 818985 w 1513398"/>
                <a:gd name="connsiteY55" fmla="*/ 280135 h 1505719"/>
                <a:gd name="connsiteX56" fmla="*/ 747423 w 1513398"/>
                <a:gd name="connsiteY56" fmla="*/ 248330 h 1505719"/>
                <a:gd name="connsiteX57" fmla="*/ 723569 w 1513398"/>
                <a:gd name="connsiteY57" fmla="*/ 240378 h 1505719"/>
                <a:gd name="connsiteX58" fmla="*/ 699715 w 1513398"/>
                <a:gd name="connsiteY58" fmla="*/ 232427 h 1505719"/>
                <a:gd name="connsiteX59" fmla="*/ 675861 w 1513398"/>
                <a:gd name="connsiteY59" fmla="*/ 216525 h 1505719"/>
                <a:gd name="connsiteX60" fmla="*/ 652007 w 1513398"/>
                <a:gd name="connsiteY60" fmla="*/ 208573 h 1505719"/>
                <a:gd name="connsiteX61" fmla="*/ 580446 w 1513398"/>
                <a:gd name="connsiteY61" fmla="*/ 168817 h 1505719"/>
                <a:gd name="connsiteX62" fmla="*/ 556592 w 1513398"/>
                <a:gd name="connsiteY62" fmla="*/ 152914 h 1505719"/>
                <a:gd name="connsiteX63" fmla="*/ 477079 w 1513398"/>
                <a:gd name="connsiteY63" fmla="*/ 129060 h 1505719"/>
                <a:gd name="connsiteX64" fmla="*/ 405517 w 1513398"/>
                <a:gd name="connsiteY64" fmla="*/ 105206 h 1505719"/>
                <a:gd name="connsiteX65" fmla="*/ 333955 w 1513398"/>
                <a:gd name="connsiteY65" fmla="*/ 81352 h 1505719"/>
                <a:gd name="connsiteX66" fmla="*/ 310101 w 1513398"/>
                <a:gd name="connsiteY66" fmla="*/ 73401 h 1505719"/>
                <a:gd name="connsiteX67" fmla="*/ 262393 w 1513398"/>
                <a:gd name="connsiteY67" fmla="*/ 49547 h 1505719"/>
                <a:gd name="connsiteX68" fmla="*/ 238539 w 1513398"/>
                <a:gd name="connsiteY68" fmla="*/ 33645 h 1505719"/>
                <a:gd name="connsiteX69" fmla="*/ 190832 w 1513398"/>
                <a:gd name="connsiteY69" fmla="*/ 17742 h 1505719"/>
                <a:gd name="connsiteX70" fmla="*/ 166978 w 1513398"/>
                <a:gd name="connsiteY70" fmla="*/ 9791 h 1505719"/>
                <a:gd name="connsiteX71" fmla="*/ 143124 w 1513398"/>
                <a:gd name="connsiteY71" fmla="*/ 1839 h 1505719"/>
                <a:gd name="connsiteX72" fmla="*/ 55453 w 1513398"/>
                <a:gd name="connsiteY72" fmla="*/ 9791 h 1505719"/>
                <a:gd name="connsiteX73" fmla="*/ 0 w 1513398"/>
                <a:gd name="connsiteY73" fmla="*/ 69270 h 1505719"/>
                <a:gd name="connsiteX74" fmla="*/ 27779 w 1513398"/>
                <a:gd name="connsiteY74" fmla="*/ 781067 h 1505719"/>
                <a:gd name="connsiteX75" fmla="*/ 31806 w 1513398"/>
                <a:gd name="connsiteY75" fmla="*/ 932142 h 1505719"/>
                <a:gd name="connsiteX76" fmla="*/ 47708 w 1513398"/>
                <a:gd name="connsiteY76" fmla="*/ 979850 h 1505719"/>
                <a:gd name="connsiteX77" fmla="*/ 41099 w 1513398"/>
                <a:gd name="connsiteY77" fmla="*/ 1025442 h 1505719"/>
                <a:gd name="connsiteX78" fmla="*/ 60411 w 1513398"/>
                <a:gd name="connsiteY78" fmla="*/ 1254479 h 1505719"/>
                <a:gd name="connsiteX0" fmla="*/ 219797 w 1513398"/>
                <a:gd name="connsiteY0" fmla="*/ 1505719 h 1505719"/>
                <a:gd name="connsiteX1" fmla="*/ 412486 w 1513398"/>
                <a:gd name="connsiteY1" fmla="*/ 1384488 h 1505719"/>
                <a:gd name="connsiteX2" fmla="*/ 549052 w 1513398"/>
                <a:gd name="connsiteY2" fmla="*/ 945101 h 1505719"/>
                <a:gd name="connsiteX3" fmla="*/ 448112 w 1513398"/>
                <a:gd name="connsiteY3" fmla="*/ 832285 h 1505719"/>
                <a:gd name="connsiteX4" fmla="*/ 258107 w 1513398"/>
                <a:gd name="connsiteY4" fmla="*/ 713532 h 1505719"/>
                <a:gd name="connsiteX5" fmla="*/ 163104 w 1513398"/>
                <a:gd name="connsiteY5" fmla="*/ 861973 h 1505719"/>
                <a:gd name="connsiteX6" fmla="*/ 192793 w 1513398"/>
                <a:gd name="connsiteY6" fmla="*/ 927288 h 1505719"/>
                <a:gd name="connsiteX7" fmla="*/ 180918 w 1513398"/>
                <a:gd name="connsiteY7" fmla="*/ 1051978 h 1505719"/>
                <a:gd name="connsiteX8" fmla="*/ 246491 w 1513398"/>
                <a:gd name="connsiteY8" fmla="*/ 1234290 h 1505719"/>
                <a:gd name="connsiteX9" fmla="*/ 421419 w 1513398"/>
                <a:gd name="connsiteY9" fmla="*/ 1186584 h 1505719"/>
                <a:gd name="connsiteX10" fmla="*/ 469127 w 1513398"/>
                <a:gd name="connsiteY10" fmla="*/ 1170681 h 1505719"/>
                <a:gd name="connsiteX11" fmla="*/ 492981 w 1513398"/>
                <a:gd name="connsiteY11" fmla="*/ 1162730 h 1505719"/>
                <a:gd name="connsiteX12" fmla="*/ 516835 w 1513398"/>
                <a:gd name="connsiteY12" fmla="*/ 1154778 h 1505719"/>
                <a:gd name="connsiteX13" fmla="*/ 604299 w 1513398"/>
                <a:gd name="connsiteY13" fmla="*/ 1138876 h 1505719"/>
                <a:gd name="connsiteX14" fmla="*/ 652007 w 1513398"/>
                <a:gd name="connsiteY14" fmla="*/ 1122973 h 1505719"/>
                <a:gd name="connsiteX15" fmla="*/ 723569 w 1513398"/>
                <a:gd name="connsiteY15" fmla="*/ 1083217 h 1505719"/>
                <a:gd name="connsiteX16" fmla="*/ 755374 w 1513398"/>
                <a:gd name="connsiteY16" fmla="*/ 1075265 h 1505719"/>
                <a:gd name="connsiteX17" fmla="*/ 779228 w 1513398"/>
                <a:gd name="connsiteY17" fmla="*/ 1067314 h 1505719"/>
                <a:gd name="connsiteX18" fmla="*/ 818985 w 1513398"/>
                <a:gd name="connsiteY18" fmla="*/ 1059363 h 1505719"/>
                <a:gd name="connsiteX19" fmla="*/ 866693 w 1513398"/>
                <a:gd name="connsiteY19" fmla="*/ 1051411 h 1505719"/>
                <a:gd name="connsiteX20" fmla="*/ 914400 w 1513398"/>
                <a:gd name="connsiteY20" fmla="*/ 1035509 h 1505719"/>
                <a:gd name="connsiteX21" fmla="*/ 962108 w 1513398"/>
                <a:gd name="connsiteY21" fmla="*/ 1019606 h 1505719"/>
                <a:gd name="connsiteX22" fmla="*/ 1033670 w 1513398"/>
                <a:gd name="connsiteY22" fmla="*/ 979850 h 1505719"/>
                <a:gd name="connsiteX23" fmla="*/ 1057524 w 1513398"/>
                <a:gd name="connsiteY23" fmla="*/ 963947 h 1505719"/>
                <a:gd name="connsiteX24" fmla="*/ 1105232 w 1513398"/>
                <a:gd name="connsiteY24" fmla="*/ 948045 h 1505719"/>
                <a:gd name="connsiteX25" fmla="*/ 1129086 w 1513398"/>
                <a:gd name="connsiteY25" fmla="*/ 932142 h 1505719"/>
                <a:gd name="connsiteX26" fmla="*/ 1152939 w 1513398"/>
                <a:gd name="connsiteY26" fmla="*/ 924191 h 1505719"/>
                <a:gd name="connsiteX27" fmla="*/ 1200647 w 1513398"/>
                <a:gd name="connsiteY27" fmla="*/ 892385 h 1505719"/>
                <a:gd name="connsiteX28" fmla="*/ 1224501 w 1513398"/>
                <a:gd name="connsiteY28" fmla="*/ 876483 h 1505719"/>
                <a:gd name="connsiteX29" fmla="*/ 1272209 w 1513398"/>
                <a:gd name="connsiteY29" fmla="*/ 860580 h 1505719"/>
                <a:gd name="connsiteX30" fmla="*/ 1343771 w 1513398"/>
                <a:gd name="connsiteY30" fmla="*/ 836726 h 1505719"/>
                <a:gd name="connsiteX31" fmla="*/ 1367625 w 1513398"/>
                <a:gd name="connsiteY31" fmla="*/ 828775 h 1505719"/>
                <a:gd name="connsiteX32" fmla="*/ 1415333 w 1513398"/>
                <a:gd name="connsiteY32" fmla="*/ 796970 h 1505719"/>
                <a:gd name="connsiteX33" fmla="*/ 1463040 w 1513398"/>
                <a:gd name="connsiteY33" fmla="*/ 765165 h 1505719"/>
                <a:gd name="connsiteX34" fmla="*/ 1470992 w 1513398"/>
                <a:gd name="connsiteY34" fmla="*/ 741311 h 1505719"/>
                <a:gd name="connsiteX35" fmla="*/ 1502797 w 1513398"/>
                <a:gd name="connsiteY35" fmla="*/ 709505 h 1505719"/>
                <a:gd name="connsiteX36" fmla="*/ 1478943 w 1513398"/>
                <a:gd name="connsiteY36" fmla="*/ 614090 h 1505719"/>
                <a:gd name="connsiteX37" fmla="*/ 1455089 w 1513398"/>
                <a:gd name="connsiteY37" fmla="*/ 606138 h 1505719"/>
                <a:gd name="connsiteX38" fmla="*/ 1391479 w 1513398"/>
                <a:gd name="connsiteY38" fmla="*/ 550479 h 1505719"/>
                <a:gd name="connsiteX39" fmla="*/ 1367625 w 1513398"/>
                <a:gd name="connsiteY39" fmla="*/ 534577 h 1505719"/>
                <a:gd name="connsiteX40" fmla="*/ 1343771 w 1513398"/>
                <a:gd name="connsiteY40" fmla="*/ 518674 h 1505719"/>
                <a:gd name="connsiteX41" fmla="*/ 1256306 w 1513398"/>
                <a:gd name="connsiteY41" fmla="*/ 494820 h 1505719"/>
                <a:gd name="connsiteX42" fmla="*/ 1224501 w 1513398"/>
                <a:gd name="connsiteY42" fmla="*/ 486869 h 1505719"/>
                <a:gd name="connsiteX43" fmla="*/ 1152939 w 1513398"/>
                <a:gd name="connsiteY43" fmla="*/ 463015 h 1505719"/>
                <a:gd name="connsiteX44" fmla="*/ 1129086 w 1513398"/>
                <a:gd name="connsiteY44" fmla="*/ 455064 h 1505719"/>
                <a:gd name="connsiteX45" fmla="*/ 1081378 w 1513398"/>
                <a:gd name="connsiteY45" fmla="*/ 415307 h 1505719"/>
                <a:gd name="connsiteX46" fmla="*/ 1057524 w 1513398"/>
                <a:gd name="connsiteY46" fmla="*/ 407356 h 1505719"/>
                <a:gd name="connsiteX47" fmla="*/ 1009816 w 1513398"/>
                <a:gd name="connsiteY47" fmla="*/ 375551 h 1505719"/>
                <a:gd name="connsiteX48" fmla="*/ 985962 w 1513398"/>
                <a:gd name="connsiteY48" fmla="*/ 367599 h 1505719"/>
                <a:gd name="connsiteX49" fmla="*/ 962108 w 1513398"/>
                <a:gd name="connsiteY49" fmla="*/ 351697 h 1505719"/>
                <a:gd name="connsiteX50" fmla="*/ 938254 w 1513398"/>
                <a:gd name="connsiteY50" fmla="*/ 343745 h 1505719"/>
                <a:gd name="connsiteX51" fmla="*/ 914400 w 1513398"/>
                <a:gd name="connsiteY51" fmla="*/ 327843 h 1505719"/>
                <a:gd name="connsiteX52" fmla="*/ 890546 w 1513398"/>
                <a:gd name="connsiteY52" fmla="*/ 303989 h 1505719"/>
                <a:gd name="connsiteX53" fmla="*/ 842839 w 1513398"/>
                <a:gd name="connsiteY53" fmla="*/ 288086 h 1505719"/>
                <a:gd name="connsiteX54" fmla="*/ 818985 w 1513398"/>
                <a:gd name="connsiteY54" fmla="*/ 280135 h 1505719"/>
                <a:gd name="connsiteX55" fmla="*/ 747423 w 1513398"/>
                <a:gd name="connsiteY55" fmla="*/ 248330 h 1505719"/>
                <a:gd name="connsiteX56" fmla="*/ 723569 w 1513398"/>
                <a:gd name="connsiteY56" fmla="*/ 240378 h 1505719"/>
                <a:gd name="connsiteX57" fmla="*/ 699715 w 1513398"/>
                <a:gd name="connsiteY57" fmla="*/ 232427 h 1505719"/>
                <a:gd name="connsiteX58" fmla="*/ 675861 w 1513398"/>
                <a:gd name="connsiteY58" fmla="*/ 216525 h 1505719"/>
                <a:gd name="connsiteX59" fmla="*/ 652007 w 1513398"/>
                <a:gd name="connsiteY59" fmla="*/ 208573 h 1505719"/>
                <a:gd name="connsiteX60" fmla="*/ 580446 w 1513398"/>
                <a:gd name="connsiteY60" fmla="*/ 168817 h 1505719"/>
                <a:gd name="connsiteX61" fmla="*/ 556592 w 1513398"/>
                <a:gd name="connsiteY61" fmla="*/ 152914 h 1505719"/>
                <a:gd name="connsiteX62" fmla="*/ 477079 w 1513398"/>
                <a:gd name="connsiteY62" fmla="*/ 129060 h 1505719"/>
                <a:gd name="connsiteX63" fmla="*/ 405517 w 1513398"/>
                <a:gd name="connsiteY63" fmla="*/ 105206 h 1505719"/>
                <a:gd name="connsiteX64" fmla="*/ 333955 w 1513398"/>
                <a:gd name="connsiteY64" fmla="*/ 81352 h 1505719"/>
                <a:gd name="connsiteX65" fmla="*/ 310101 w 1513398"/>
                <a:gd name="connsiteY65" fmla="*/ 73401 h 1505719"/>
                <a:gd name="connsiteX66" fmla="*/ 262393 w 1513398"/>
                <a:gd name="connsiteY66" fmla="*/ 49547 h 1505719"/>
                <a:gd name="connsiteX67" fmla="*/ 238539 w 1513398"/>
                <a:gd name="connsiteY67" fmla="*/ 33645 h 1505719"/>
                <a:gd name="connsiteX68" fmla="*/ 190832 w 1513398"/>
                <a:gd name="connsiteY68" fmla="*/ 17742 h 1505719"/>
                <a:gd name="connsiteX69" fmla="*/ 166978 w 1513398"/>
                <a:gd name="connsiteY69" fmla="*/ 9791 h 1505719"/>
                <a:gd name="connsiteX70" fmla="*/ 143124 w 1513398"/>
                <a:gd name="connsiteY70" fmla="*/ 1839 h 1505719"/>
                <a:gd name="connsiteX71" fmla="*/ 55453 w 1513398"/>
                <a:gd name="connsiteY71" fmla="*/ 9791 h 1505719"/>
                <a:gd name="connsiteX72" fmla="*/ 0 w 1513398"/>
                <a:gd name="connsiteY72" fmla="*/ 69270 h 1505719"/>
                <a:gd name="connsiteX73" fmla="*/ 27779 w 1513398"/>
                <a:gd name="connsiteY73" fmla="*/ 781067 h 1505719"/>
                <a:gd name="connsiteX74" fmla="*/ 31806 w 1513398"/>
                <a:gd name="connsiteY74" fmla="*/ 932142 h 1505719"/>
                <a:gd name="connsiteX75" fmla="*/ 47708 w 1513398"/>
                <a:gd name="connsiteY75" fmla="*/ 979850 h 1505719"/>
                <a:gd name="connsiteX76" fmla="*/ 41099 w 1513398"/>
                <a:gd name="connsiteY76" fmla="*/ 1025442 h 1505719"/>
                <a:gd name="connsiteX77" fmla="*/ 60411 w 1513398"/>
                <a:gd name="connsiteY77" fmla="*/ 1254479 h 1505719"/>
                <a:gd name="connsiteX0" fmla="*/ 219797 w 1513398"/>
                <a:gd name="connsiteY0" fmla="*/ 1505719 h 1505719"/>
                <a:gd name="connsiteX1" fmla="*/ 412486 w 1513398"/>
                <a:gd name="connsiteY1" fmla="*/ 1384488 h 1505719"/>
                <a:gd name="connsiteX2" fmla="*/ 549052 w 1513398"/>
                <a:gd name="connsiteY2" fmla="*/ 945101 h 1505719"/>
                <a:gd name="connsiteX3" fmla="*/ 258107 w 1513398"/>
                <a:gd name="connsiteY3" fmla="*/ 713532 h 1505719"/>
                <a:gd name="connsiteX4" fmla="*/ 163104 w 1513398"/>
                <a:gd name="connsiteY4" fmla="*/ 861973 h 1505719"/>
                <a:gd name="connsiteX5" fmla="*/ 192793 w 1513398"/>
                <a:gd name="connsiteY5" fmla="*/ 927288 h 1505719"/>
                <a:gd name="connsiteX6" fmla="*/ 180918 w 1513398"/>
                <a:gd name="connsiteY6" fmla="*/ 1051978 h 1505719"/>
                <a:gd name="connsiteX7" fmla="*/ 246491 w 1513398"/>
                <a:gd name="connsiteY7" fmla="*/ 1234290 h 1505719"/>
                <a:gd name="connsiteX8" fmla="*/ 421419 w 1513398"/>
                <a:gd name="connsiteY8" fmla="*/ 1186584 h 1505719"/>
                <a:gd name="connsiteX9" fmla="*/ 469127 w 1513398"/>
                <a:gd name="connsiteY9" fmla="*/ 1170681 h 1505719"/>
                <a:gd name="connsiteX10" fmla="*/ 492981 w 1513398"/>
                <a:gd name="connsiteY10" fmla="*/ 1162730 h 1505719"/>
                <a:gd name="connsiteX11" fmla="*/ 516835 w 1513398"/>
                <a:gd name="connsiteY11" fmla="*/ 1154778 h 1505719"/>
                <a:gd name="connsiteX12" fmla="*/ 604299 w 1513398"/>
                <a:gd name="connsiteY12" fmla="*/ 1138876 h 1505719"/>
                <a:gd name="connsiteX13" fmla="*/ 652007 w 1513398"/>
                <a:gd name="connsiteY13" fmla="*/ 1122973 h 1505719"/>
                <a:gd name="connsiteX14" fmla="*/ 723569 w 1513398"/>
                <a:gd name="connsiteY14" fmla="*/ 1083217 h 1505719"/>
                <a:gd name="connsiteX15" fmla="*/ 755374 w 1513398"/>
                <a:gd name="connsiteY15" fmla="*/ 1075265 h 1505719"/>
                <a:gd name="connsiteX16" fmla="*/ 779228 w 1513398"/>
                <a:gd name="connsiteY16" fmla="*/ 1067314 h 1505719"/>
                <a:gd name="connsiteX17" fmla="*/ 818985 w 1513398"/>
                <a:gd name="connsiteY17" fmla="*/ 1059363 h 1505719"/>
                <a:gd name="connsiteX18" fmla="*/ 866693 w 1513398"/>
                <a:gd name="connsiteY18" fmla="*/ 1051411 h 1505719"/>
                <a:gd name="connsiteX19" fmla="*/ 914400 w 1513398"/>
                <a:gd name="connsiteY19" fmla="*/ 1035509 h 1505719"/>
                <a:gd name="connsiteX20" fmla="*/ 962108 w 1513398"/>
                <a:gd name="connsiteY20" fmla="*/ 1019606 h 1505719"/>
                <a:gd name="connsiteX21" fmla="*/ 1033670 w 1513398"/>
                <a:gd name="connsiteY21" fmla="*/ 979850 h 1505719"/>
                <a:gd name="connsiteX22" fmla="*/ 1057524 w 1513398"/>
                <a:gd name="connsiteY22" fmla="*/ 963947 h 1505719"/>
                <a:gd name="connsiteX23" fmla="*/ 1105232 w 1513398"/>
                <a:gd name="connsiteY23" fmla="*/ 948045 h 1505719"/>
                <a:gd name="connsiteX24" fmla="*/ 1129086 w 1513398"/>
                <a:gd name="connsiteY24" fmla="*/ 932142 h 1505719"/>
                <a:gd name="connsiteX25" fmla="*/ 1152939 w 1513398"/>
                <a:gd name="connsiteY25" fmla="*/ 924191 h 1505719"/>
                <a:gd name="connsiteX26" fmla="*/ 1200647 w 1513398"/>
                <a:gd name="connsiteY26" fmla="*/ 892385 h 1505719"/>
                <a:gd name="connsiteX27" fmla="*/ 1224501 w 1513398"/>
                <a:gd name="connsiteY27" fmla="*/ 876483 h 1505719"/>
                <a:gd name="connsiteX28" fmla="*/ 1272209 w 1513398"/>
                <a:gd name="connsiteY28" fmla="*/ 860580 h 1505719"/>
                <a:gd name="connsiteX29" fmla="*/ 1343771 w 1513398"/>
                <a:gd name="connsiteY29" fmla="*/ 836726 h 1505719"/>
                <a:gd name="connsiteX30" fmla="*/ 1367625 w 1513398"/>
                <a:gd name="connsiteY30" fmla="*/ 828775 h 1505719"/>
                <a:gd name="connsiteX31" fmla="*/ 1415333 w 1513398"/>
                <a:gd name="connsiteY31" fmla="*/ 796970 h 1505719"/>
                <a:gd name="connsiteX32" fmla="*/ 1463040 w 1513398"/>
                <a:gd name="connsiteY32" fmla="*/ 765165 h 1505719"/>
                <a:gd name="connsiteX33" fmla="*/ 1470992 w 1513398"/>
                <a:gd name="connsiteY33" fmla="*/ 741311 h 1505719"/>
                <a:gd name="connsiteX34" fmla="*/ 1502797 w 1513398"/>
                <a:gd name="connsiteY34" fmla="*/ 709505 h 1505719"/>
                <a:gd name="connsiteX35" fmla="*/ 1478943 w 1513398"/>
                <a:gd name="connsiteY35" fmla="*/ 614090 h 1505719"/>
                <a:gd name="connsiteX36" fmla="*/ 1455089 w 1513398"/>
                <a:gd name="connsiteY36" fmla="*/ 606138 h 1505719"/>
                <a:gd name="connsiteX37" fmla="*/ 1391479 w 1513398"/>
                <a:gd name="connsiteY37" fmla="*/ 550479 h 1505719"/>
                <a:gd name="connsiteX38" fmla="*/ 1367625 w 1513398"/>
                <a:gd name="connsiteY38" fmla="*/ 534577 h 1505719"/>
                <a:gd name="connsiteX39" fmla="*/ 1343771 w 1513398"/>
                <a:gd name="connsiteY39" fmla="*/ 518674 h 1505719"/>
                <a:gd name="connsiteX40" fmla="*/ 1256306 w 1513398"/>
                <a:gd name="connsiteY40" fmla="*/ 494820 h 1505719"/>
                <a:gd name="connsiteX41" fmla="*/ 1224501 w 1513398"/>
                <a:gd name="connsiteY41" fmla="*/ 486869 h 1505719"/>
                <a:gd name="connsiteX42" fmla="*/ 1152939 w 1513398"/>
                <a:gd name="connsiteY42" fmla="*/ 463015 h 1505719"/>
                <a:gd name="connsiteX43" fmla="*/ 1129086 w 1513398"/>
                <a:gd name="connsiteY43" fmla="*/ 455064 h 1505719"/>
                <a:gd name="connsiteX44" fmla="*/ 1081378 w 1513398"/>
                <a:gd name="connsiteY44" fmla="*/ 415307 h 1505719"/>
                <a:gd name="connsiteX45" fmla="*/ 1057524 w 1513398"/>
                <a:gd name="connsiteY45" fmla="*/ 407356 h 1505719"/>
                <a:gd name="connsiteX46" fmla="*/ 1009816 w 1513398"/>
                <a:gd name="connsiteY46" fmla="*/ 375551 h 1505719"/>
                <a:gd name="connsiteX47" fmla="*/ 985962 w 1513398"/>
                <a:gd name="connsiteY47" fmla="*/ 367599 h 1505719"/>
                <a:gd name="connsiteX48" fmla="*/ 962108 w 1513398"/>
                <a:gd name="connsiteY48" fmla="*/ 351697 h 1505719"/>
                <a:gd name="connsiteX49" fmla="*/ 938254 w 1513398"/>
                <a:gd name="connsiteY49" fmla="*/ 343745 h 1505719"/>
                <a:gd name="connsiteX50" fmla="*/ 914400 w 1513398"/>
                <a:gd name="connsiteY50" fmla="*/ 327843 h 1505719"/>
                <a:gd name="connsiteX51" fmla="*/ 890546 w 1513398"/>
                <a:gd name="connsiteY51" fmla="*/ 303989 h 1505719"/>
                <a:gd name="connsiteX52" fmla="*/ 842839 w 1513398"/>
                <a:gd name="connsiteY52" fmla="*/ 288086 h 1505719"/>
                <a:gd name="connsiteX53" fmla="*/ 818985 w 1513398"/>
                <a:gd name="connsiteY53" fmla="*/ 280135 h 1505719"/>
                <a:gd name="connsiteX54" fmla="*/ 747423 w 1513398"/>
                <a:gd name="connsiteY54" fmla="*/ 248330 h 1505719"/>
                <a:gd name="connsiteX55" fmla="*/ 723569 w 1513398"/>
                <a:gd name="connsiteY55" fmla="*/ 240378 h 1505719"/>
                <a:gd name="connsiteX56" fmla="*/ 699715 w 1513398"/>
                <a:gd name="connsiteY56" fmla="*/ 232427 h 1505719"/>
                <a:gd name="connsiteX57" fmla="*/ 675861 w 1513398"/>
                <a:gd name="connsiteY57" fmla="*/ 216525 h 1505719"/>
                <a:gd name="connsiteX58" fmla="*/ 652007 w 1513398"/>
                <a:gd name="connsiteY58" fmla="*/ 208573 h 1505719"/>
                <a:gd name="connsiteX59" fmla="*/ 580446 w 1513398"/>
                <a:gd name="connsiteY59" fmla="*/ 168817 h 1505719"/>
                <a:gd name="connsiteX60" fmla="*/ 556592 w 1513398"/>
                <a:gd name="connsiteY60" fmla="*/ 152914 h 1505719"/>
                <a:gd name="connsiteX61" fmla="*/ 477079 w 1513398"/>
                <a:gd name="connsiteY61" fmla="*/ 129060 h 1505719"/>
                <a:gd name="connsiteX62" fmla="*/ 405517 w 1513398"/>
                <a:gd name="connsiteY62" fmla="*/ 105206 h 1505719"/>
                <a:gd name="connsiteX63" fmla="*/ 333955 w 1513398"/>
                <a:gd name="connsiteY63" fmla="*/ 81352 h 1505719"/>
                <a:gd name="connsiteX64" fmla="*/ 310101 w 1513398"/>
                <a:gd name="connsiteY64" fmla="*/ 73401 h 1505719"/>
                <a:gd name="connsiteX65" fmla="*/ 262393 w 1513398"/>
                <a:gd name="connsiteY65" fmla="*/ 49547 h 1505719"/>
                <a:gd name="connsiteX66" fmla="*/ 238539 w 1513398"/>
                <a:gd name="connsiteY66" fmla="*/ 33645 h 1505719"/>
                <a:gd name="connsiteX67" fmla="*/ 190832 w 1513398"/>
                <a:gd name="connsiteY67" fmla="*/ 17742 h 1505719"/>
                <a:gd name="connsiteX68" fmla="*/ 166978 w 1513398"/>
                <a:gd name="connsiteY68" fmla="*/ 9791 h 1505719"/>
                <a:gd name="connsiteX69" fmla="*/ 143124 w 1513398"/>
                <a:gd name="connsiteY69" fmla="*/ 1839 h 1505719"/>
                <a:gd name="connsiteX70" fmla="*/ 55453 w 1513398"/>
                <a:gd name="connsiteY70" fmla="*/ 9791 h 1505719"/>
                <a:gd name="connsiteX71" fmla="*/ 0 w 1513398"/>
                <a:gd name="connsiteY71" fmla="*/ 69270 h 1505719"/>
                <a:gd name="connsiteX72" fmla="*/ 27779 w 1513398"/>
                <a:gd name="connsiteY72" fmla="*/ 781067 h 1505719"/>
                <a:gd name="connsiteX73" fmla="*/ 31806 w 1513398"/>
                <a:gd name="connsiteY73" fmla="*/ 932142 h 1505719"/>
                <a:gd name="connsiteX74" fmla="*/ 47708 w 1513398"/>
                <a:gd name="connsiteY74" fmla="*/ 979850 h 1505719"/>
                <a:gd name="connsiteX75" fmla="*/ 41099 w 1513398"/>
                <a:gd name="connsiteY75" fmla="*/ 1025442 h 1505719"/>
                <a:gd name="connsiteX76" fmla="*/ 60411 w 1513398"/>
                <a:gd name="connsiteY76" fmla="*/ 1254479 h 1505719"/>
                <a:gd name="connsiteX0" fmla="*/ 219797 w 1513398"/>
                <a:gd name="connsiteY0" fmla="*/ 1505719 h 1505719"/>
                <a:gd name="connsiteX1" fmla="*/ 412486 w 1513398"/>
                <a:gd name="connsiteY1" fmla="*/ 1384488 h 1505719"/>
                <a:gd name="connsiteX2" fmla="*/ 549052 w 1513398"/>
                <a:gd name="connsiteY2" fmla="*/ 945101 h 1505719"/>
                <a:gd name="connsiteX3" fmla="*/ 163104 w 1513398"/>
                <a:gd name="connsiteY3" fmla="*/ 861973 h 1505719"/>
                <a:gd name="connsiteX4" fmla="*/ 192793 w 1513398"/>
                <a:gd name="connsiteY4" fmla="*/ 927288 h 1505719"/>
                <a:gd name="connsiteX5" fmla="*/ 180918 w 1513398"/>
                <a:gd name="connsiteY5" fmla="*/ 1051978 h 1505719"/>
                <a:gd name="connsiteX6" fmla="*/ 246491 w 1513398"/>
                <a:gd name="connsiteY6" fmla="*/ 1234290 h 1505719"/>
                <a:gd name="connsiteX7" fmla="*/ 421419 w 1513398"/>
                <a:gd name="connsiteY7" fmla="*/ 1186584 h 1505719"/>
                <a:gd name="connsiteX8" fmla="*/ 469127 w 1513398"/>
                <a:gd name="connsiteY8" fmla="*/ 1170681 h 1505719"/>
                <a:gd name="connsiteX9" fmla="*/ 492981 w 1513398"/>
                <a:gd name="connsiteY9" fmla="*/ 1162730 h 1505719"/>
                <a:gd name="connsiteX10" fmla="*/ 516835 w 1513398"/>
                <a:gd name="connsiteY10" fmla="*/ 1154778 h 1505719"/>
                <a:gd name="connsiteX11" fmla="*/ 604299 w 1513398"/>
                <a:gd name="connsiteY11" fmla="*/ 1138876 h 1505719"/>
                <a:gd name="connsiteX12" fmla="*/ 652007 w 1513398"/>
                <a:gd name="connsiteY12" fmla="*/ 1122973 h 1505719"/>
                <a:gd name="connsiteX13" fmla="*/ 723569 w 1513398"/>
                <a:gd name="connsiteY13" fmla="*/ 1083217 h 1505719"/>
                <a:gd name="connsiteX14" fmla="*/ 755374 w 1513398"/>
                <a:gd name="connsiteY14" fmla="*/ 1075265 h 1505719"/>
                <a:gd name="connsiteX15" fmla="*/ 779228 w 1513398"/>
                <a:gd name="connsiteY15" fmla="*/ 1067314 h 1505719"/>
                <a:gd name="connsiteX16" fmla="*/ 818985 w 1513398"/>
                <a:gd name="connsiteY16" fmla="*/ 1059363 h 1505719"/>
                <a:gd name="connsiteX17" fmla="*/ 866693 w 1513398"/>
                <a:gd name="connsiteY17" fmla="*/ 1051411 h 1505719"/>
                <a:gd name="connsiteX18" fmla="*/ 914400 w 1513398"/>
                <a:gd name="connsiteY18" fmla="*/ 1035509 h 1505719"/>
                <a:gd name="connsiteX19" fmla="*/ 962108 w 1513398"/>
                <a:gd name="connsiteY19" fmla="*/ 1019606 h 1505719"/>
                <a:gd name="connsiteX20" fmla="*/ 1033670 w 1513398"/>
                <a:gd name="connsiteY20" fmla="*/ 979850 h 1505719"/>
                <a:gd name="connsiteX21" fmla="*/ 1057524 w 1513398"/>
                <a:gd name="connsiteY21" fmla="*/ 963947 h 1505719"/>
                <a:gd name="connsiteX22" fmla="*/ 1105232 w 1513398"/>
                <a:gd name="connsiteY22" fmla="*/ 948045 h 1505719"/>
                <a:gd name="connsiteX23" fmla="*/ 1129086 w 1513398"/>
                <a:gd name="connsiteY23" fmla="*/ 932142 h 1505719"/>
                <a:gd name="connsiteX24" fmla="*/ 1152939 w 1513398"/>
                <a:gd name="connsiteY24" fmla="*/ 924191 h 1505719"/>
                <a:gd name="connsiteX25" fmla="*/ 1200647 w 1513398"/>
                <a:gd name="connsiteY25" fmla="*/ 892385 h 1505719"/>
                <a:gd name="connsiteX26" fmla="*/ 1224501 w 1513398"/>
                <a:gd name="connsiteY26" fmla="*/ 876483 h 1505719"/>
                <a:gd name="connsiteX27" fmla="*/ 1272209 w 1513398"/>
                <a:gd name="connsiteY27" fmla="*/ 860580 h 1505719"/>
                <a:gd name="connsiteX28" fmla="*/ 1343771 w 1513398"/>
                <a:gd name="connsiteY28" fmla="*/ 836726 h 1505719"/>
                <a:gd name="connsiteX29" fmla="*/ 1367625 w 1513398"/>
                <a:gd name="connsiteY29" fmla="*/ 828775 h 1505719"/>
                <a:gd name="connsiteX30" fmla="*/ 1415333 w 1513398"/>
                <a:gd name="connsiteY30" fmla="*/ 796970 h 1505719"/>
                <a:gd name="connsiteX31" fmla="*/ 1463040 w 1513398"/>
                <a:gd name="connsiteY31" fmla="*/ 765165 h 1505719"/>
                <a:gd name="connsiteX32" fmla="*/ 1470992 w 1513398"/>
                <a:gd name="connsiteY32" fmla="*/ 741311 h 1505719"/>
                <a:gd name="connsiteX33" fmla="*/ 1502797 w 1513398"/>
                <a:gd name="connsiteY33" fmla="*/ 709505 h 1505719"/>
                <a:gd name="connsiteX34" fmla="*/ 1478943 w 1513398"/>
                <a:gd name="connsiteY34" fmla="*/ 614090 h 1505719"/>
                <a:gd name="connsiteX35" fmla="*/ 1455089 w 1513398"/>
                <a:gd name="connsiteY35" fmla="*/ 606138 h 1505719"/>
                <a:gd name="connsiteX36" fmla="*/ 1391479 w 1513398"/>
                <a:gd name="connsiteY36" fmla="*/ 550479 h 1505719"/>
                <a:gd name="connsiteX37" fmla="*/ 1367625 w 1513398"/>
                <a:gd name="connsiteY37" fmla="*/ 534577 h 1505719"/>
                <a:gd name="connsiteX38" fmla="*/ 1343771 w 1513398"/>
                <a:gd name="connsiteY38" fmla="*/ 518674 h 1505719"/>
                <a:gd name="connsiteX39" fmla="*/ 1256306 w 1513398"/>
                <a:gd name="connsiteY39" fmla="*/ 494820 h 1505719"/>
                <a:gd name="connsiteX40" fmla="*/ 1224501 w 1513398"/>
                <a:gd name="connsiteY40" fmla="*/ 486869 h 1505719"/>
                <a:gd name="connsiteX41" fmla="*/ 1152939 w 1513398"/>
                <a:gd name="connsiteY41" fmla="*/ 463015 h 1505719"/>
                <a:gd name="connsiteX42" fmla="*/ 1129086 w 1513398"/>
                <a:gd name="connsiteY42" fmla="*/ 455064 h 1505719"/>
                <a:gd name="connsiteX43" fmla="*/ 1081378 w 1513398"/>
                <a:gd name="connsiteY43" fmla="*/ 415307 h 1505719"/>
                <a:gd name="connsiteX44" fmla="*/ 1057524 w 1513398"/>
                <a:gd name="connsiteY44" fmla="*/ 407356 h 1505719"/>
                <a:gd name="connsiteX45" fmla="*/ 1009816 w 1513398"/>
                <a:gd name="connsiteY45" fmla="*/ 375551 h 1505719"/>
                <a:gd name="connsiteX46" fmla="*/ 985962 w 1513398"/>
                <a:gd name="connsiteY46" fmla="*/ 367599 h 1505719"/>
                <a:gd name="connsiteX47" fmla="*/ 962108 w 1513398"/>
                <a:gd name="connsiteY47" fmla="*/ 351697 h 1505719"/>
                <a:gd name="connsiteX48" fmla="*/ 938254 w 1513398"/>
                <a:gd name="connsiteY48" fmla="*/ 343745 h 1505719"/>
                <a:gd name="connsiteX49" fmla="*/ 914400 w 1513398"/>
                <a:gd name="connsiteY49" fmla="*/ 327843 h 1505719"/>
                <a:gd name="connsiteX50" fmla="*/ 890546 w 1513398"/>
                <a:gd name="connsiteY50" fmla="*/ 303989 h 1505719"/>
                <a:gd name="connsiteX51" fmla="*/ 842839 w 1513398"/>
                <a:gd name="connsiteY51" fmla="*/ 288086 h 1505719"/>
                <a:gd name="connsiteX52" fmla="*/ 818985 w 1513398"/>
                <a:gd name="connsiteY52" fmla="*/ 280135 h 1505719"/>
                <a:gd name="connsiteX53" fmla="*/ 747423 w 1513398"/>
                <a:gd name="connsiteY53" fmla="*/ 248330 h 1505719"/>
                <a:gd name="connsiteX54" fmla="*/ 723569 w 1513398"/>
                <a:gd name="connsiteY54" fmla="*/ 240378 h 1505719"/>
                <a:gd name="connsiteX55" fmla="*/ 699715 w 1513398"/>
                <a:gd name="connsiteY55" fmla="*/ 232427 h 1505719"/>
                <a:gd name="connsiteX56" fmla="*/ 675861 w 1513398"/>
                <a:gd name="connsiteY56" fmla="*/ 216525 h 1505719"/>
                <a:gd name="connsiteX57" fmla="*/ 652007 w 1513398"/>
                <a:gd name="connsiteY57" fmla="*/ 208573 h 1505719"/>
                <a:gd name="connsiteX58" fmla="*/ 580446 w 1513398"/>
                <a:gd name="connsiteY58" fmla="*/ 168817 h 1505719"/>
                <a:gd name="connsiteX59" fmla="*/ 556592 w 1513398"/>
                <a:gd name="connsiteY59" fmla="*/ 152914 h 1505719"/>
                <a:gd name="connsiteX60" fmla="*/ 477079 w 1513398"/>
                <a:gd name="connsiteY60" fmla="*/ 129060 h 1505719"/>
                <a:gd name="connsiteX61" fmla="*/ 405517 w 1513398"/>
                <a:gd name="connsiteY61" fmla="*/ 105206 h 1505719"/>
                <a:gd name="connsiteX62" fmla="*/ 333955 w 1513398"/>
                <a:gd name="connsiteY62" fmla="*/ 81352 h 1505719"/>
                <a:gd name="connsiteX63" fmla="*/ 310101 w 1513398"/>
                <a:gd name="connsiteY63" fmla="*/ 73401 h 1505719"/>
                <a:gd name="connsiteX64" fmla="*/ 262393 w 1513398"/>
                <a:gd name="connsiteY64" fmla="*/ 49547 h 1505719"/>
                <a:gd name="connsiteX65" fmla="*/ 238539 w 1513398"/>
                <a:gd name="connsiteY65" fmla="*/ 33645 h 1505719"/>
                <a:gd name="connsiteX66" fmla="*/ 190832 w 1513398"/>
                <a:gd name="connsiteY66" fmla="*/ 17742 h 1505719"/>
                <a:gd name="connsiteX67" fmla="*/ 166978 w 1513398"/>
                <a:gd name="connsiteY67" fmla="*/ 9791 h 1505719"/>
                <a:gd name="connsiteX68" fmla="*/ 143124 w 1513398"/>
                <a:gd name="connsiteY68" fmla="*/ 1839 h 1505719"/>
                <a:gd name="connsiteX69" fmla="*/ 55453 w 1513398"/>
                <a:gd name="connsiteY69" fmla="*/ 9791 h 1505719"/>
                <a:gd name="connsiteX70" fmla="*/ 0 w 1513398"/>
                <a:gd name="connsiteY70" fmla="*/ 69270 h 1505719"/>
                <a:gd name="connsiteX71" fmla="*/ 27779 w 1513398"/>
                <a:gd name="connsiteY71" fmla="*/ 781067 h 1505719"/>
                <a:gd name="connsiteX72" fmla="*/ 31806 w 1513398"/>
                <a:gd name="connsiteY72" fmla="*/ 932142 h 1505719"/>
                <a:gd name="connsiteX73" fmla="*/ 47708 w 1513398"/>
                <a:gd name="connsiteY73" fmla="*/ 979850 h 1505719"/>
                <a:gd name="connsiteX74" fmla="*/ 41099 w 1513398"/>
                <a:gd name="connsiteY74" fmla="*/ 1025442 h 1505719"/>
                <a:gd name="connsiteX75" fmla="*/ 60411 w 1513398"/>
                <a:gd name="connsiteY75" fmla="*/ 1254479 h 1505719"/>
                <a:gd name="connsiteX0" fmla="*/ 219797 w 1513398"/>
                <a:gd name="connsiteY0" fmla="*/ 1505719 h 1505719"/>
                <a:gd name="connsiteX1" fmla="*/ 412486 w 1513398"/>
                <a:gd name="connsiteY1" fmla="*/ 1384488 h 1505719"/>
                <a:gd name="connsiteX2" fmla="*/ 549052 w 1513398"/>
                <a:gd name="connsiteY2" fmla="*/ 945101 h 1505719"/>
                <a:gd name="connsiteX3" fmla="*/ 192793 w 1513398"/>
                <a:gd name="connsiteY3" fmla="*/ 927288 h 1505719"/>
                <a:gd name="connsiteX4" fmla="*/ 180918 w 1513398"/>
                <a:gd name="connsiteY4" fmla="*/ 1051978 h 1505719"/>
                <a:gd name="connsiteX5" fmla="*/ 246491 w 1513398"/>
                <a:gd name="connsiteY5" fmla="*/ 1234290 h 1505719"/>
                <a:gd name="connsiteX6" fmla="*/ 421419 w 1513398"/>
                <a:gd name="connsiteY6" fmla="*/ 1186584 h 1505719"/>
                <a:gd name="connsiteX7" fmla="*/ 469127 w 1513398"/>
                <a:gd name="connsiteY7" fmla="*/ 1170681 h 1505719"/>
                <a:gd name="connsiteX8" fmla="*/ 492981 w 1513398"/>
                <a:gd name="connsiteY8" fmla="*/ 1162730 h 1505719"/>
                <a:gd name="connsiteX9" fmla="*/ 516835 w 1513398"/>
                <a:gd name="connsiteY9" fmla="*/ 1154778 h 1505719"/>
                <a:gd name="connsiteX10" fmla="*/ 604299 w 1513398"/>
                <a:gd name="connsiteY10" fmla="*/ 1138876 h 1505719"/>
                <a:gd name="connsiteX11" fmla="*/ 652007 w 1513398"/>
                <a:gd name="connsiteY11" fmla="*/ 1122973 h 1505719"/>
                <a:gd name="connsiteX12" fmla="*/ 723569 w 1513398"/>
                <a:gd name="connsiteY12" fmla="*/ 1083217 h 1505719"/>
                <a:gd name="connsiteX13" fmla="*/ 755374 w 1513398"/>
                <a:gd name="connsiteY13" fmla="*/ 1075265 h 1505719"/>
                <a:gd name="connsiteX14" fmla="*/ 779228 w 1513398"/>
                <a:gd name="connsiteY14" fmla="*/ 1067314 h 1505719"/>
                <a:gd name="connsiteX15" fmla="*/ 818985 w 1513398"/>
                <a:gd name="connsiteY15" fmla="*/ 1059363 h 1505719"/>
                <a:gd name="connsiteX16" fmla="*/ 866693 w 1513398"/>
                <a:gd name="connsiteY16" fmla="*/ 1051411 h 1505719"/>
                <a:gd name="connsiteX17" fmla="*/ 914400 w 1513398"/>
                <a:gd name="connsiteY17" fmla="*/ 1035509 h 1505719"/>
                <a:gd name="connsiteX18" fmla="*/ 962108 w 1513398"/>
                <a:gd name="connsiteY18" fmla="*/ 1019606 h 1505719"/>
                <a:gd name="connsiteX19" fmla="*/ 1033670 w 1513398"/>
                <a:gd name="connsiteY19" fmla="*/ 979850 h 1505719"/>
                <a:gd name="connsiteX20" fmla="*/ 1057524 w 1513398"/>
                <a:gd name="connsiteY20" fmla="*/ 963947 h 1505719"/>
                <a:gd name="connsiteX21" fmla="*/ 1105232 w 1513398"/>
                <a:gd name="connsiteY21" fmla="*/ 948045 h 1505719"/>
                <a:gd name="connsiteX22" fmla="*/ 1129086 w 1513398"/>
                <a:gd name="connsiteY22" fmla="*/ 932142 h 1505719"/>
                <a:gd name="connsiteX23" fmla="*/ 1152939 w 1513398"/>
                <a:gd name="connsiteY23" fmla="*/ 924191 h 1505719"/>
                <a:gd name="connsiteX24" fmla="*/ 1200647 w 1513398"/>
                <a:gd name="connsiteY24" fmla="*/ 892385 h 1505719"/>
                <a:gd name="connsiteX25" fmla="*/ 1224501 w 1513398"/>
                <a:gd name="connsiteY25" fmla="*/ 876483 h 1505719"/>
                <a:gd name="connsiteX26" fmla="*/ 1272209 w 1513398"/>
                <a:gd name="connsiteY26" fmla="*/ 860580 h 1505719"/>
                <a:gd name="connsiteX27" fmla="*/ 1343771 w 1513398"/>
                <a:gd name="connsiteY27" fmla="*/ 836726 h 1505719"/>
                <a:gd name="connsiteX28" fmla="*/ 1367625 w 1513398"/>
                <a:gd name="connsiteY28" fmla="*/ 828775 h 1505719"/>
                <a:gd name="connsiteX29" fmla="*/ 1415333 w 1513398"/>
                <a:gd name="connsiteY29" fmla="*/ 796970 h 1505719"/>
                <a:gd name="connsiteX30" fmla="*/ 1463040 w 1513398"/>
                <a:gd name="connsiteY30" fmla="*/ 765165 h 1505719"/>
                <a:gd name="connsiteX31" fmla="*/ 1470992 w 1513398"/>
                <a:gd name="connsiteY31" fmla="*/ 741311 h 1505719"/>
                <a:gd name="connsiteX32" fmla="*/ 1502797 w 1513398"/>
                <a:gd name="connsiteY32" fmla="*/ 709505 h 1505719"/>
                <a:gd name="connsiteX33" fmla="*/ 1478943 w 1513398"/>
                <a:gd name="connsiteY33" fmla="*/ 614090 h 1505719"/>
                <a:gd name="connsiteX34" fmla="*/ 1455089 w 1513398"/>
                <a:gd name="connsiteY34" fmla="*/ 606138 h 1505719"/>
                <a:gd name="connsiteX35" fmla="*/ 1391479 w 1513398"/>
                <a:gd name="connsiteY35" fmla="*/ 550479 h 1505719"/>
                <a:gd name="connsiteX36" fmla="*/ 1367625 w 1513398"/>
                <a:gd name="connsiteY36" fmla="*/ 534577 h 1505719"/>
                <a:gd name="connsiteX37" fmla="*/ 1343771 w 1513398"/>
                <a:gd name="connsiteY37" fmla="*/ 518674 h 1505719"/>
                <a:gd name="connsiteX38" fmla="*/ 1256306 w 1513398"/>
                <a:gd name="connsiteY38" fmla="*/ 494820 h 1505719"/>
                <a:gd name="connsiteX39" fmla="*/ 1224501 w 1513398"/>
                <a:gd name="connsiteY39" fmla="*/ 486869 h 1505719"/>
                <a:gd name="connsiteX40" fmla="*/ 1152939 w 1513398"/>
                <a:gd name="connsiteY40" fmla="*/ 463015 h 1505719"/>
                <a:gd name="connsiteX41" fmla="*/ 1129086 w 1513398"/>
                <a:gd name="connsiteY41" fmla="*/ 455064 h 1505719"/>
                <a:gd name="connsiteX42" fmla="*/ 1081378 w 1513398"/>
                <a:gd name="connsiteY42" fmla="*/ 415307 h 1505719"/>
                <a:gd name="connsiteX43" fmla="*/ 1057524 w 1513398"/>
                <a:gd name="connsiteY43" fmla="*/ 407356 h 1505719"/>
                <a:gd name="connsiteX44" fmla="*/ 1009816 w 1513398"/>
                <a:gd name="connsiteY44" fmla="*/ 375551 h 1505719"/>
                <a:gd name="connsiteX45" fmla="*/ 985962 w 1513398"/>
                <a:gd name="connsiteY45" fmla="*/ 367599 h 1505719"/>
                <a:gd name="connsiteX46" fmla="*/ 962108 w 1513398"/>
                <a:gd name="connsiteY46" fmla="*/ 351697 h 1505719"/>
                <a:gd name="connsiteX47" fmla="*/ 938254 w 1513398"/>
                <a:gd name="connsiteY47" fmla="*/ 343745 h 1505719"/>
                <a:gd name="connsiteX48" fmla="*/ 914400 w 1513398"/>
                <a:gd name="connsiteY48" fmla="*/ 327843 h 1505719"/>
                <a:gd name="connsiteX49" fmla="*/ 890546 w 1513398"/>
                <a:gd name="connsiteY49" fmla="*/ 303989 h 1505719"/>
                <a:gd name="connsiteX50" fmla="*/ 842839 w 1513398"/>
                <a:gd name="connsiteY50" fmla="*/ 288086 h 1505719"/>
                <a:gd name="connsiteX51" fmla="*/ 818985 w 1513398"/>
                <a:gd name="connsiteY51" fmla="*/ 280135 h 1505719"/>
                <a:gd name="connsiteX52" fmla="*/ 747423 w 1513398"/>
                <a:gd name="connsiteY52" fmla="*/ 248330 h 1505719"/>
                <a:gd name="connsiteX53" fmla="*/ 723569 w 1513398"/>
                <a:gd name="connsiteY53" fmla="*/ 240378 h 1505719"/>
                <a:gd name="connsiteX54" fmla="*/ 699715 w 1513398"/>
                <a:gd name="connsiteY54" fmla="*/ 232427 h 1505719"/>
                <a:gd name="connsiteX55" fmla="*/ 675861 w 1513398"/>
                <a:gd name="connsiteY55" fmla="*/ 216525 h 1505719"/>
                <a:gd name="connsiteX56" fmla="*/ 652007 w 1513398"/>
                <a:gd name="connsiteY56" fmla="*/ 208573 h 1505719"/>
                <a:gd name="connsiteX57" fmla="*/ 580446 w 1513398"/>
                <a:gd name="connsiteY57" fmla="*/ 168817 h 1505719"/>
                <a:gd name="connsiteX58" fmla="*/ 556592 w 1513398"/>
                <a:gd name="connsiteY58" fmla="*/ 152914 h 1505719"/>
                <a:gd name="connsiteX59" fmla="*/ 477079 w 1513398"/>
                <a:gd name="connsiteY59" fmla="*/ 129060 h 1505719"/>
                <a:gd name="connsiteX60" fmla="*/ 405517 w 1513398"/>
                <a:gd name="connsiteY60" fmla="*/ 105206 h 1505719"/>
                <a:gd name="connsiteX61" fmla="*/ 333955 w 1513398"/>
                <a:gd name="connsiteY61" fmla="*/ 81352 h 1505719"/>
                <a:gd name="connsiteX62" fmla="*/ 310101 w 1513398"/>
                <a:gd name="connsiteY62" fmla="*/ 73401 h 1505719"/>
                <a:gd name="connsiteX63" fmla="*/ 262393 w 1513398"/>
                <a:gd name="connsiteY63" fmla="*/ 49547 h 1505719"/>
                <a:gd name="connsiteX64" fmla="*/ 238539 w 1513398"/>
                <a:gd name="connsiteY64" fmla="*/ 33645 h 1505719"/>
                <a:gd name="connsiteX65" fmla="*/ 190832 w 1513398"/>
                <a:gd name="connsiteY65" fmla="*/ 17742 h 1505719"/>
                <a:gd name="connsiteX66" fmla="*/ 166978 w 1513398"/>
                <a:gd name="connsiteY66" fmla="*/ 9791 h 1505719"/>
                <a:gd name="connsiteX67" fmla="*/ 143124 w 1513398"/>
                <a:gd name="connsiteY67" fmla="*/ 1839 h 1505719"/>
                <a:gd name="connsiteX68" fmla="*/ 55453 w 1513398"/>
                <a:gd name="connsiteY68" fmla="*/ 9791 h 1505719"/>
                <a:gd name="connsiteX69" fmla="*/ 0 w 1513398"/>
                <a:gd name="connsiteY69" fmla="*/ 69270 h 1505719"/>
                <a:gd name="connsiteX70" fmla="*/ 27779 w 1513398"/>
                <a:gd name="connsiteY70" fmla="*/ 781067 h 1505719"/>
                <a:gd name="connsiteX71" fmla="*/ 31806 w 1513398"/>
                <a:gd name="connsiteY71" fmla="*/ 932142 h 1505719"/>
                <a:gd name="connsiteX72" fmla="*/ 47708 w 1513398"/>
                <a:gd name="connsiteY72" fmla="*/ 979850 h 1505719"/>
                <a:gd name="connsiteX73" fmla="*/ 41099 w 1513398"/>
                <a:gd name="connsiteY73" fmla="*/ 1025442 h 1505719"/>
                <a:gd name="connsiteX74" fmla="*/ 60411 w 1513398"/>
                <a:gd name="connsiteY74" fmla="*/ 1254479 h 1505719"/>
                <a:gd name="connsiteX0" fmla="*/ 219797 w 1513398"/>
                <a:gd name="connsiteY0" fmla="*/ 1505719 h 1505719"/>
                <a:gd name="connsiteX1" fmla="*/ 412486 w 1513398"/>
                <a:gd name="connsiteY1" fmla="*/ 1384488 h 1505719"/>
                <a:gd name="connsiteX2" fmla="*/ 549052 w 1513398"/>
                <a:gd name="connsiteY2" fmla="*/ 945101 h 1505719"/>
                <a:gd name="connsiteX3" fmla="*/ 180918 w 1513398"/>
                <a:gd name="connsiteY3" fmla="*/ 1051978 h 1505719"/>
                <a:gd name="connsiteX4" fmla="*/ 246491 w 1513398"/>
                <a:gd name="connsiteY4" fmla="*/ 1234290 h 1505719"/>
                <a:gd name="connsiteX5" fmla="*/ 421419 w 1513398"/>
                <a:gd name="connsiteY5" fmla="*/ 1186584 h 1505719"/>
                <a:gd name="connsiteX6" fmla="*/ 469127 w 1513398"/>
                <a:gd name="connsiteY6" fmla="*/ 1170681 h 1505719"/>
                <a:gd name="connsiteX7" fmla="*/ 492981 w 1513398"/>
                <a:gd name="connsiteY7" fmla="*/ 1162730 h 1505719"/>
                <a:gd name="connsiteX8" fmla="*/ 516835 w 1513398"/>
                <a:gd name="connsiteY8" fmla="*/ 1154778 h 1505719"/>
                <a:gd name="connsiteX9" fmla="*/ 604299 w 1513398"/>
                <a:gd name="connsiteY9" fmla="*/ 1138876 h 1505719"/>
                <a:gd name="connsiteX10" fmla="*/ 652007 w 1513398"/>
                <a:gd name="connsiteY10" fmla="*/ 1122973 h 1505719"/>
                <a:gd name="connsiteX11" fmla="*/ 723569 w 1513398"/>
                <a:gd name="connsiteY11" fmla="*/ 1083217 h 1505719"/>
                <a:gd name="connsiteX12" fmla="*/ 755374 w 1513398"/>
                <a:gd name="connsiteY12" fmla="*/ 1075265 h 1505719"/>
                <a:gd name="connsiteX13" fmla="*/ 779228 w 1513398"/>
                <a:gd name="connsiteY13" fmla="*/ 1067314 h 1505719"/>
                <a:gd name="connsiteX14" fmla="*/ 818985 w 1513398"/>
                <a:gd name="connsiteY14" fmla="*/ 1059363 h 1505719"/>
                <a:gd name="connsiteX15" fmla="*/ 866693 w 1513398"/>
                <a:gd name="connsiteY15" fmla="*/ 1051411 h 1505719"/>
                <a:gd name="connsiteX16" fmla="*/ 914400 w 1513398"/>
                <a:gd name="connsiteY16" fmla="*/ 1035509 h 1505719"/>
                <a:gd name="connsiteX17" fmla="*/ 962108 w 1513398"/>
                <a:gd name="connsiteY17" fmla="*/ 1019606 h 1505719"/>
                <a:gd name="connsiteX18" fmla="*/ 1033670 w 1513398"/>
                <a:gd name="connsiteY18" fmla="*/ 979850 h 1505719"/>
                <a:gd name="connsiteX19" fmla="*/ 1057524 w 1513398"/>
                <a:gd name="connsiteY19" fmla="*/ 963947 h 1505719"/>
                <a:gd name="connsiteX20" fmla="*/ 1105232 w 1513398"/>
                <a:gd name="connsiteY20" fmla="*/ 948045 h 1505719"/>
                <a:gd name="connsiteX21" fmla="*/ 1129086 w 1513398"/>
                <a:gd name="connsiteY21" fmla="*/ 932142 h 1505719"/>
                <a:gd name="connsiteX22" fmla="*/ 1152939 w 1513398"/>
                <a:gd name="connsiteY22" fmla="*/ 924191 h 1505719"/>
                <a:gd name="connsiteX23" fmla="*/ 1200647 w 1513398"/>
                <a:gd name="connsiteY23" fmla="*/ 892385 h 1505719"/>
                <a:gd name="connsiteX24" fmla="*/ 1224501 w 1513398"/>
                <a:gd name="connsiteY24" fmla="*/ 876483 h 1505719"/>
                <a:gd name="connsiteX25" fmla="*/ 1272209 w 1513398"/>
                <a:gd name="connsiteY25" fmla="*/ 860580 h 1505719"/>
                <a:gd name="connsiteX26" fmla="*/ 1343771 w 1513398"/>
                <a:gd name="connsiteY26" fmla="*/ 836726 h 1505719"/>
                <a:gd name="connsiteX27" fmla="*/ 1367625 w 1513398"/>
                <a:gd name="connsiteY27" fmla="*/ 828775 h 1505719"/>
                <a:gd name="connsiteX28" fmla="*/ 1415333 w 1513398"/>
                <a:gd name="connsiteY28" fmla="*/ 796970 h 1505719"/>
                <a:gd name="connsiteX29" fmla="*/ 1463040 w 1513398"/>
                <a:gd name="connsiteY29" fmla="*/ 765165 h 1505719"/>
                <a:gd name="connsiteX30" fmla="*/ 1470992 w 1513398"/>
                <a:gd name="connsiteY30" fmla="*/ 741311 h 1505719"/>
                <a:gd name="connsiteX31" fmla="*/ 1502797 w 1513398"/>
                <a:gd name="connsiteY31" fmla="*/ 709505 h 1505719"/>
                <a:gd name="connsiteX32" fmla="*/ 1478943 w 1513398"/>
                <a:gd name="connsiteY32" fmla="*/ 614090 h 1505719"/>
                <a:gd name="connsiteX33" fmla="*/ 1455089 w 1513398"/>
                <a:gd name="connsiteY33" fmla="*/ 606138 h 1505719"/>
                <a:gd name="connsiteX34" fmla="*/ 1391479 w 1513398"/>
                <a:gd name="connsiteY34" fmla="*/ 550479 h 1505719"/>
                <a:gd name="connsiteX35" fmla="*/ 1367625 w 1513398"/>
                <a:gd name="connsiteY35" fmla="*/ 534577 h 1505719"/>
                <a:gd name="connsiteX36" fmla="*/ 1343771 w 1513398"/>
                <a:gd name="connsiteY36" fmla="*/ 518674 h 1505719"/>
                <a:gd name="connsiteX37" fmla="*/ 1256306 w 1513398"/>
                <a:gd name="connsiteY37" fmla="*/ 494820 h 1505719"/>
                <a:gd name="connsiteX38" fmla="*/ 1224501 w 1513398"/>
                <a:gd name="connsiteY38" fmla="*/ 486869 h 1505719"/>
                <a:gd name="connsiteX39" fmla="*/ 1152939 w 1513398"/>
                <a:gd name="connsiteY39" fmla="*/ 463015 h 1505719"/>
                <a:gd name="connsiteX40" fmla="*/ 1129086 w 1513398"/>
                <a:gd name="connsiteY40" fmla="*/ 455064 h 1505719"/>
                <a:gd name="connsiteX41" fmla="*/ 1081378 w 1513398"/>
                <a:gd name="connsiteY41" fmla="*/ 415307 h 1505719"/>
                <a:gd name="connsiteX42" fmla="*/ 1057524 w 1513398"/>
                <a:gd name="connsiteY42" fmla="*/ 407356 h 1505719"/>
                <a:gd name="connsiteX43" fmla="*/ 1009816 w 1513398"/>
                <a:gd name="connsiteY43" fmla="*/ 375551 h 1505719"/>
                <a:gd name="connsiteX44" fmla="*/ 985962 w 1513398"/>
                <a:gd name="connsiteY44" fmla="*/ 367599 h 1505719"/>
                <a:gd name="connsiteX45" fmla="*/ 962108 w 1513398"/>
                <a:gd name="connsiteY45" fmla="*/ 351697 h 1505719"/>
                <a:gd name="connsiteX46" fmla="*/ 938254 w 1513398"/>
                <a:gd name="connsiteY46" fmla="*/ 343745 h 1505719"/>
                <a:gd name="connsiteX47" fmla="*/ 914400 w 1513398"/>
                <a:gd name="connsiteY47" fmla="*/ 327843 h 1505719"/>
                <a:gd name="connsiteX48" fmla="*/ 890546 w 1513398"/>
                <a:gd name="connsiteY48" fmla="*/ 303989 h 1505719"/>
                <a:gd name="connsiteX49" fmla="*/ 842839 w 1513398"/>
                <a:gd name="connsiteY49" fmla="*/ 288086 h 1505719"/>
                <a:gd name="connsiteX50" fmla="*/ 818985 w 1513398"/>
                <a:gd name="connsiteY50" fmla="*/ 280135 h 1505719"/>
                <a:gd name="connsiteX51" fmla="*/ 747423 w 1513398"/>
                <a:gd name="connsiteY51" fmla="*/ 248330 h 1505719"/>
                <a:gd name="connsiteX52" fmla="*/ 723569 w 1513398"/>
                <a:gd name="connsiteY52" fmla="*/ 240378 h 1505719"/>
                <a:gd name="connsiteX53" fmla="*/ 699715 w 1513398"/>
                <a:gd name="connsiteY53" fmla="*/ 232427 h 1505719"/>
                <a:gd name="connsiteX54" fmla="*/ 675861 w 1513398"/>
                <a:gd name="connsiteY54" fmla="*/ 216525 h 1505719"/>
                <a:gd name="connsiteX55" fmla="*/ 652007 w 1513398"/>
                <a:gd name="connsiteY55" fmla="*/ 208573 h 1505719"/>
                <a:gd name="connsiteX56" fmla="*/ 580446 w 1513398"/>
                <a:gd name="connsiteY56" fmla="*/ 168817 h 1505719"/>
                <a:gd name="connsiteX57" fmla="*/ 556592 w 1513398"/>
                <a:gd name="connsiteY57" fmla="*/ 152914 h 1505719"/>
                <a:gd name="connsiteX58" fmla="*/ 477079 w 1513398"/>
                <a:gd name="connsiteY58" fmla="*/ 129060 h 1505719"/>
                <a:gd name="connsiteX59" fmla="*/ 405517 w 1513398"/>
                <a:gd name="connsiteY59" fmla="*/ 105206 h 1505719"/>
                <a:gd name="connsiteX60" fmla="*/ 333955 w 1513398"/>
                <a:gd name="connsiteY60" fmla="*/ 81352 h 1505719"/>
                <a:gd name="connsiteX61" fmla="*/ 310101 w 1513398"/>
                <a:gd name="connsiteY61" fmla="*/ 73401 h 1505719"/>
                <a:gd name="connsiteX62" fmla="*/ 262393 w 1513398"/>
                <a:gd name="connsiteY62" fmla="*/ 49547 h 1505719"/>
                <a:gd name="connsiteX63" fmla="*/ 238539 w 1513398"/>
                <a:gd name="connsiteY63" fmla="*/ 33645 h 1505719"/>
                <a:gd name="connsiteX64" fmla="*/ 190832 w 1513398"/>
                <a:gd name="connsiteY64" fmla="*/ 17742 h 1505719"/>
                <a:gd name="connsiteX65" fmla="*/ 166978 w 1513398"/>
                <a:gd name="connsiteY65" fmla="*/ 9791 h 1505719"/>
                <a:gd name="connsiteX66" fmla="*/ 143124 w 1513398"/>
                <a:gd name="connsiteY66" fmla="*/ 1839 h 1505719"/>
                <a:gd name="connsiteX67" fmla="*/ 55453 w 1513398"/>
                <a:gd name="connsiteY67" fmla="*/ 9791 h 1505719"/>
                <a:gd name="connsiteX68" fmla="*/ 0 w 1513398"/>
                <a:gd name="connsiteY68" fmla="*/ 69270 h 1505719"/>
                <a:gd name="connsiteX69" fmla="*/ 27779 w 1513398"/>
                <a:gd name="connsiteY69" fmla="*/ 781067 h 1505719"/>
                <a:gd name="connsiteX70" fmla="*/ 31806 w 1513398"/>
                <a:gd name="connsiteY70" fmla="*/ 932142 h 1505719"/>
                <a:gd name="connsiteX71" fmla="*/ 47708 w 1513398"/>
                <a:gd name="connsiteY71" fmla="*/ 979850 h 1505719"/>
                <a:gd name="connsiteX72" fmla="*/ 41099 w 1513398"/>
                <a:gd name="connsiteY72" fmla="*/ 1025442 h 1505719"/>
                <a:gd name="connsiteX73" fmla="*/ 60411 w 1513398"/>
                <a:gd name="connsiteY73" fmla="*/ 1254479 h 1505719"/>
                <a:gd name="connsiteX0" fmla="*/ 219797 w 1513398"/>
                <a:gd name="connsiteY0" fmla="*/ 1505719 h 1505719"/>
                <a:gd name="connsiteX1" fmla="*/ 412486 w 1513398"/>
                <a:gd name="connsiteY1" fmla="*/ 1384488 h 1505719"/>
                <a:gd name="connsiteX2" fmla="*/ 549052 w 1513398"/>
                <a:gd name="connsiteY2" fmla="*/ 945101 h 1505719"/>
                <a:gd name="connsiteX3" fmla="*/ 246491 w 1513398"/>
                <a:gd name="connsiteY3" fmla="*/ 1234290 h 1505719"/>
                <a:gd name="connsiteX4" fmla="*/ 421419 w 1513398"/>
                <a:gd name="connsiteY4" fmla="*/ 1186584 h 1505719"/>
                <a:gd name="connsiteX5" fmla="*/ 469127 w 1513398"/>
                <a:gd name="connsiteY5" fmla="*/ 1170681 h 1505719"/>
                <a:gd name="connsiteX6" fmla="*/ 492981 w 1513398"/>
                <a:gd name="connsiteY6" fmla="*/ 1162730 h 1505719"/>
                <a:gd name="connsiteX7" fmla="*/ 516835 w 1513398"/>
                <a:gd name="connsiteY7" fmla="*/ 1154778 h 1505719"/>
                <a:gd name="connsiteX8" fmla="*/ 604299 w 1513398"/>
                <a:gd name="connsiteY8" fmla="*/ 1138876 h 1505719"/>
                <a:gd name="connsiteX9" fmla="*/ 652007 w 1513398"/>
                <a:gd name="connsiteY9" fmla="*/ 1122973 h 1505719"/>
                <a:gd name="connsiteX10" fmla="*/ 723569 w 1513398"/>
                <a:gd name="connsiteY10" fmla="*/ 1083217 h 1505719"/>
                <a:gd name="connsiteX11" fmla="*/ 755374 w 1513398"/>
                <a:gd name="connsiteY11" fmla="*/ 1075265 h 1505719"/>
                <a:gd name="connsiteX12" fmla="*/ 779228 w 1513398"/>
                <a:gd name="connsiteY12" fmla="*/ 1067314 h 1505719"/>
                <a:gd name="connsiteX13" fmla="*/ 818985 w 1513398"/>
                <a:gd name="connsiteY13" fmla="*/ 1059363 h 1505719"/>
                <a:gd name="connsiteX14" fmla="*/ 866693 w 1513398"/>
                <a:gd name="connsiteY14" fmla="*/ 1051411 h 1505719"/>
                <a:gd name="connsiteX15" fmla="*/ 914400 w 1513398"/>
                <a:gd name="connsiteY15" fmla="*/ 1035509 h 1505719"/>
                <a:gd name="connsiteX16" fmla="*/ 962108 w 1513398"/>
                <a:gd name="connsiteY16" fmla="*/ 1019606 h 1505719"/>
                <a:gd name="connsiteX17" fmla="*/ 1033670 w 1513398"/>
                <a:gd name="connsiteY17" fmla="*/ 979850 h 1505719"/>
                <a:gd name="connsiteX18" fmla="*/ 1057524 w 1513398"/>
                <a:gd name="connsiteY18" fmla="*/ 963947 h 1505719"/>
                <a:gd name="connsiteX19" fmla="*/ 1105232 w 1513398"/>
                <a:gd name="connsiteY19" fmla="*/ 948045 h 1505719"/>
                <a:gd name="connsiteX20" fmla="*/ 1129086 w 1513398"/>
                <a:gd name="connsiteY20" fmla="*/ 932142 h 1505719"/>
                <a:gd name="connsiteX21" fmla="*/ 1152939 w 1513398"/>
                <a:gd name="connsiteY21" fmla="*/ 924191 h 1505719"/>
                <a:gd name="connsiteX22" fmla="*/ 1200647 w 1513398"/>
                <a:gd name="connsiteY22" fmla="*/ 892385 h 1505719"/>
                <a:gd name="connsiteX23" fmla="*/ 1224501 w 1513398"/>
                <a:gd name="connsiteY23" fmla="*/ 876483 h 1505719"/>
                <a:gd name="connsiteX24" fmla="*/ 1272209 w 1513398"/>
                <a:gd name="connsiteY24" fmla="*/ 860580 h 1505719"/>
                <a:gd name="connsiteX25" fmla="*/ 1343771 w 1513398"/>
                <a:gd name="connsiteY25" fmla="*/ 836726 h 1505719"/>
                <a:gd name="connsiteX26" fmla="*/ 1367625 w 1513398"/>
                <a:gd name="connsiteY26" fmla="*/ 828775 h 1505719"/>
                <a:gd name="connsiteX27" fmla="*/ 1415333 w 1513398"/>
                <a:gd name="connsiteY27" fmla="*/ 796970 h 1505719"/>
                <a:gd name="connsiteX28" fmla="*/ 1463040 w 1513398"/>
                <a:gd name="connsiteY28" fmla="*/ 765165 h 1505719"/>
                <a:gd name="connsiteX29" fmla="*/ 1470992 w 1513398"/>
                <a:gd name="connsiteY29" fmla="*/ 741311 h 1505719"/>
                <a:gd name="connsiteX30" fmla="*/ 1502797 w 1513398"/>
                <a:gd name="connsiteY30" fmla="*/ 709505 h 1505719"/>
                <a:gd name="connsiteX31" fmla="*/ 1478943 w 1513398"/>
                <a:gd name="connsiteY31" fmla="*/ 614090 h 1505719"/>
                <a:gd name="connsiteX32" fmla="*/ 1455089 w 1513398"/>
                <a:gd name="connsiteY32" fmla="*/ 606138 h 1505719"/>
                <a:gd name="connsiteX33" fmla="*/ 1391479 w 1513398"/>
                <a:gd name="connsiteY33" fmla="*/ 550479 h 1505719"/>
                <a:gd name="connsiteX34" fmla="*/ 1367625 w 1513398"/>
                <a:gd name="connsiteY34" fmla="*/ 534577 h 1505719"/>
                <a:gd name="connsiteX35" fmla="*/ 1343771 w 1513398"/>
                <a:gd name="connsiteY35" fmla="*/ 518674 h 1505719"/>
                <a:gd name="connsiteX36" fmla="*/ 1256306 w 1513398"/>
                <a:gd name="connsiteY36" fmla="*/ 494820 h 1505719"/>
                <a:gd name="connsiteX37" fmla="*/ 1224501 w 1513398"/>
                <a:gd name="connsiteY37" fmla="*/ 486869 h 1505719"/>
                <a:gd name="connsiteX38" fmla="*/ 1152939 w 1513398"/>
                <a:gd name="connsiteY38" fmla="*/ 463015 h 1505719"/>
                <a:gd name="connsiteX39" fmla="*/ 1129086 w 1513398"/>
                <a:gd name="connsiteY39" fmla="*/ 455064 h 1505719"/>
                <a:gd name="connsiteX40" fmla="*/ 1081378 w 1513398"/>
                <a:gd name="connsiteY40" fmla="*/ 415307 h 1505719"/>
                <a:gd name="connsiteX41" fmla="*/ 1057524 w 1513398"/>
                <a:gd name="connsiteY41" fmla="*/ 407356 h 1505719"/>
                <a:gd name="connsiteX42" fmla="*/ 1009816 w 1513398"/>
                <a:gd name="connsiteY42" fmla="*/ 375551 h 1505719"/>
                <a:gd name="connsiteX43" fmla="*/ 985962 w 1513398"/>
                <a:gd name="connsiteY43" fmla="*/ 367599 h 1505719"/>
                <a:gd name="connsiteX44" fmla="*/ 962108 w 1513398"/>
                <a:gd name="connsiteY44" fmla="*/ 351697 h 1505719"/>
                <a:gd name="connsiteX45" fmla="*/ 938254 w 1513398"/>
                <a:gd name="connsiteY45" fmla="*/ 343745 h 1505719"/>
                <a:gd name="connsiteX46" fmla="*/ 914400 w 1513398"/>
                <a:gd name="connsiteY46" fmla="*/ 327843 h 1505719"/>
                <a:gd name="connsiteX47" fmla="*/ 890546 w 1513398"/>
                <a:gd name="connsiteY47" fmla="*/ 303989 h 1505719"/>
                <a:gd name="connsiteX48" fmla="*/ 842839 w 1513398"/>
                <a:gd name="connsiteY48" fmla="*/ 288086 h 1505719"/>
                <a:gd name="connsiteX49" fmla="*/ 818985 w 1513398"/>
                <a:gd name="connsiteY49" fmla="*/ 280135 h 1505719"/>
                <a:gd name="connsiteX50" fmla="*/ 747423 w 1513398"/>
                <a:gd name="connsiteY50" fmla="*/ 248330 h 1505719"/>
                <a:gd name="connsiteX51" fmla="*/ 723569 w 1513398"/>
                <a:gd name="connsiteY51" fmla="*/ 240378 h 1505719"/>
                <a:gd name="connsiteX52" fmla="*/ 699715 w 1513398"/>
                <a:gd name="connsiteY52" fmla="*/ 232427 h 1505719"/>
                <a:gd name="connsiteX53" fmla="*/ 675861 w 1513398"/>
                <a:gd name="connsiteY53" fmla="*/ 216525 h 1505719"/>
                <a:gd name="connsiteX54" fmla="*/ 652007 w 1513398"/>
                <a:gd name="connsiteY54" fmla="*/ 208573 h 1505719"/>
                <a:gd name="connsiteX55" fmla="*/ 580446 w 1513398"/>
                <a:gd name="connsiteY55" fmla="*/ 168817 h 1505719"/>
                <a:gd name="connsiteX56" fmla="*/ 556592 w 1513398"/>
                <a:gd name="connsiteY56" fmla="*/ 152914 h 1505719"/>
                <a:gd name="connsiteX57" fmla="*/ 477079 w 1513398"/>
                <a:gd name="connsiteY57" fmla="*/ 129060 h 1505719"/>
                <a:gd name="connsiteX58" fmla="*/ 405517 w 1513398"/>
                <a:gd name="connsiteY58" fmla="*/ 105206 h 1505719"/>
                <a:gd name="connsiteX59" fmla="*/ 333955 w 1513398"/>
                <a:gd name="connsiteY59" fmla="*/ 81352 h 1505719"/>
                <a:gd name="connsiteX60" fmla="*/ 310101 w 1513398"/>
                <a:gd name="connsiteY60" fmla="*/ 73401 h 1505719"/>
                <a:gd name="connsiteX61" fmla="*/ 262393 w 1513398"/>
                <a:gd name="connsiteY61" fmla="*/ 49547 h 1505719"/>
                <a:gd name="connsiteX62" fmla="*/ 238539 w 1513398"/>
                <a:gd name="connsiteY62" fmla="*/ 33645 h 1505719"/>
                <a:gd name="connsiteX63" fmla="*/ 190832 w 1513398"/>
                <a:gd name="connsiteY63" fmla="*/ 17742 h 1505719"/>
                <a:gd name="connsiteX64" fmla="*/ 166978 w 1513398"/>
                <a:gd name="connsiteY64" fmla="*/ 9791 h 1505719"/>
                <a:gd name="connsiteX65" fmla="*/ 143124 w 1513398"/>
                <a:gd name="connsiteY65" fmla="*/ 1839 h 1505719"/>
                <a:gd name="connsiteX66" fmla="*/ 55453 w 1513398"/>
                <a:gd name="connsiteY66" fmla="*/ 9791 h 1505719"/>
                <a:gd name="connsiteX67" fmla="*/ 0 w 1513398"/>
                <a:gd name="connsiteY67" fmla="*/ 69270 h 1505719"/>
                <a:gd name="connsiteX68" fmla="*/ 27779 w 1513398"/>
                <a:gd name="connsiteY68" fmla="*/ 781067 h 1505719"/>
                <a:gd name="connsiteX69" fmla="*/ 31806 w 1513398"/>
                <a:gd name="connsiteY69" fmla="*/ 932142 h 1505719"/>
                <a:gd name="connsiteX70" fmla="*/ 47708 w 1513398"/>
                <a:gd name="connsiteY70" fmla="*/ 979850 h 1505719"/>
                <a:gd name="connsiteX71" fmla="*/ 41099 w 1513398"/>
                <a:gd name="connsiteY71" fmla="*/ 1025442 h 1505719"/>
                <a:gd name="connsiteX72" fmla="*/ 60411 w 1513398"/>
                <a:gd name="connsiteY72" fmla="*/ 1254479 h 1505719"/>
                <a:gd name="connsiteX0" fmla="*/ 219797 w 1513398"/>
                <a:gd name="connsiteY0" fmla="*/ 1505719 h 1505719"/>
                <a:gd name="connsiteX1" fmla="*/ 412486 w 1513398"/>
                <a:gd name="connsiteY1" fmla="*/ 1384488 h 1505719"/>
                <a:gd name="connsiteX2" fmla="*/ 246491 w 1513398"/>
                <a:gd name="connsiteY2" fmla="*/ 1234290 h 1505719"/>
                <a:gd name="connsiteX3" fmla="*/ 421419 w 1513398"/>
                <a:gd name="connsiteY3" fmla="*/ 1186584 h 1505719"/>
                <a:gd name="connsiteX4" fmla="*/ 469127 w 1513398"/>
                <a:gd name="connsiteY4" fmla="*/ 1170681 h 1505719"/>
                <a:gd name="connsiteX5" fmla="*/ 492981 w 1513398"/>
                <a:gd name="connsiteY5" fmla="*/ 1162730 h 1505719"/>
                <a:gd name="connsiteX6" fmla="*/ 516835 w 1513398"/>
                <a:gd name="connsiteY6" fmla="*/ 1154778 h 1505719"/>
                <a:gd name="connsiteX7" fmla="*/ 604299 w 1513398"/>
                <a:gd name="connsiteY7" fmla="*/ 1138876 h 1505719"/>
                <a:gd name="connsiteX8" fmla="*/ 652007 w 1513398"/>
                <a:gd name="connsiteY8" fmla="*/ 1122973 h 1505719"/>
                <a:gd name="connsiteX9" fmla="*/ 723569 w 1513398"/>
                <a:gd name="connsiteY9" fmla="*/ 1083217 h 1505719"/>
                <a:gd name="connsiteX10" fmla="*/ 755374 w 1513398"/>
                <a:gd name="connsiteY10" fmla="*/ 1075265 h 1505719"/>
                <a:gd name="connsiteX11" fmla="*/ 779228 w 1513398"/>
                <a:gd name="connsiteY11" fmla="*/ 1067314 h 1505719"/>
                <a:gd name="connsiteX12" fmla="*/ 818985 w 1513398"/>
                <a:gd name="connsiteY12" fmla="*/ 1059363 h 1505719"/>
                <a:gd name="connsiteX13" fmla="*/ 866693 w 1513398"/>
                <a:gd name="connsiteY13" fmla="*/ 1051411 h 1505719"/>
                <a:gd name="connsiteX14" fmla="*/ 914400 w 1513398"/>
                <a:gd name="connsiteY14" fmla="*/ 1035509 h 1505719"/>
                <a:gd name="connsiteX15" fmla="*/ 962108 w 1513398"/>
                <a:gd name="connsiteY15" fmla="*/ 1019606 h 1505719"/>
                <a:gd name="connsiteX16" fmla="*/ 1033670 w 1513398"/>
                <a:gd name="connsiteY16" fmla="*/ 979850 h 1505719"/>
                <a:gd name="connsiteX17" fmla="*/ 1057524 w 1513398"/>
                <a:gd name="connsiteY17" fmla="*/ 963947 h 1505719"/>
                <a:gd name="connsiteX18" fmla="*/ 1105232 w 1513398"/>
                <a:gd name="connsiteY18" fmla="*/ 948045 h 1505719"/>
                <a:gd name="connsiteX19" fmla="*/ 1129086 w 1513398"/>
                <a:gd name="connsiteY19" fmla="*/ 932142 h 1505719"/>
                <a:gd name="connsiteX20" fmla="*/ 1152939 w 1513398"/>
                <a:gd name="connsiteY20" fmla="*/ 924191 h 1505719"/>
                <a:gd name="connsiteX21" fmla="*/ 1200647 w 1513398"/>
                <a:gd name="connsiteY21" fmla="*/ 892385 h 1505719"/>
                <a:gd name="connsiteX22" fmla="*/ 1224501 w 1513398"/>
                <a:gd name="connsiteY22" fmla="*/ 876483 h 1505719"/>
                <a:gd name="connsiteX23" fmla="*/ 1272209 w 1513398"/>
                <a:gd name="connsiteY23" fmla="*/ 860580 h 1505719"/>
                <a:gd name="connsiteX24" fmla="*/ 1343771 w 1513398"/>
                <a:gd name="connsiteY24" fmla="*/ 836726 h 1505719"/>
                <a:gd name="connsiteX25" fmla="*/ 1367625 w 1513398"/>
                <a:gd name="connsiteY25" fmla="*/ 828775 h 1505719"/>
                <a:gd name="connsiteX26" fmla="*/ 1415333 w 1513398"/>
                <a:gd name="connsiteY26" fmla="*/ 796970 h 1505719"/>
                <a:gd name="connsiteX27" fmla="*/ 1463040 w 1513398"/>
                <a:gd name="connsiteY27" fmla="*/ 765165 h 1505719"/>
                <a:gd name="connsiteX28" fmla="*/ 1470992 w 1513398"/>
                <a:gd name="connsiteY28" fmla="*/ 741311 h 1505719"/>
                <a:gd name="connsiteX29" fmla="*/ 1502797 w 1513398"/>
                <a:gd name="connsiteY29" fmla="*/ 709505 h 1505719"/>
                <a:gd name="connsiteX30" fmla="*/ 1478943 w 1513398"/>
                <a:gd name="connsiteY30" fmla="*/ 614090 h 1505719"/>
                <a:gd name="connsiteX31" fmla="*/ 1455089 w 1513398"/>
                <a:gd name="connsiteY31" fmla="*/ 606138 h 1505719"/>
                <a:gd name="connsiteX32" fmla="*/ 1391479 w 1513398"/>
                <a:gd name="connsiteY32" fmla="*/ 550479 h 1505719"/>
                <a:gd name="connsiteX33" fmla="*/ 1367625 w 1513398"/>
                <a:gd name="connsiteY33" fmla="*/ 534577 h 1505719"/>
                <a:gd name="connsiteX34" fmla="*/ 1343771 w 1513398"/>
                <a:gd name="connsiteY34" fmla="*/ 518674 h 1505719"/>
                <a:gd name="connsiteX35" fmla="*/ 1256306 w 1513398"/>
                <a:gd name="connsiteY35" fmla="*/ 494820 h 1505719"/>
                <a:gd name="connsiteX36" fmla="*/ 1224501 w 1513398"/>
                <a:gd name="connsiteY36" fmla="*/ 486869 h 1505719"/>
                <a:gd name="connsiteX37" fmla="*/ 1152939 w 1513398"/>
                <a:gd name="connsiteY37" fmla="*/ 463015 h 1505719"/>
                <a:gd name="connsiteX38" fmla="*/ 1129086 w 1513398"/>
                <a:gd name="connsiteY38" fmla="*/ 455064 h 1505719"/>
                <a:gd name="connsiteX39" fmla="*/ 1081378 w 1513398"/>
                <a:gd name="connsiteY39" fmla="*/ 415307 h 1505719"/>
                <a:gd name="connsiteX40" fmla="*/ 1057524 w 1513398"/>
                <a:gd name="connsiteY40" fmla="*/ 407356 h 1505719"/>
                <a:gd name="connsiteX41" fmla="*/ 1009816 w 1513398"/>
                <a:gd name="connsiteY41" fmla="*/ 375551 h 1505719"/>
                <a:gd name="connsiteX42" fmla="*/ 985962 w 1513398"/>
                <a:gd name="connsiteY42" fmla="*/ 367599 h 1505719"/>
                <a:gd name="connsiteX43" fmla="*/ 962108 w 1513398"/>
                <a:gd name="connsiteY43" fmla="*/ 351697 h 1505719"/>
                <a:gd name="connsiteX44" fmla="*/ 938254 w 1513398"/>
                <a:gd name="connsiteY44" fmla="*/ 343745 h 1505719"/>
                <a:gd name="connsiteX45" fmla="*/ 914400 w 1513398"/>
                <a:gd name="connsiteY45" fmla="*/ 327843 h 1505719"/>
                <a:gd name="connsiteX46" fmla="*/ 890546 w 1513398"/>
                <a:gd name="connsiteY46" fmla="*/ 303989 h 1505719"/>
                <a:gd name="connsiteX47" fmla="*/ 842839 w 1513398"/>
                <a:gd name="connsiteY47" fmla="*/ 288086 h 1505719"/>
                <a:gd name="connsiteX48" fmla="*/ 818985 w 1513398"/>
                <a:gd name="connsiteY48" fmla="*/ 280135 h 1505719"/>
                <a:gd name="connsiteX49" fmla="*/ 747423 w 1513398"/>
                <a:gd name="connsiteY49" fmla="*/ 248330 h 1505719"/>
                <a:gd name="connsiteX50" fmla="*/ 723569 w 1513398"/>
                <a:gd name="connsiteY50" fmla="*/ 240378 h 1505719"/>
                <a:gd name="connsiteX51" fmla="*/ 699715 w 1513398"/>
                <a:gd name="connsiteY51" fmla="*/ 232427 h 1505719"/>
                <a:gd name="connsiteX52" fmla="*/ 675861 w 1513398"/>
                <a:gd name="connsiteY52" fmla="*/ 216525 h 1505719"/>
                <a:gd name="connsiteX53" fmla="*/ 652007 w 1513398"/>
                <a:gd name="connsiteY53" fmla="*/ 208573 h 1505719"/>
                <a:gd name="connsiteX54" fmla="*/ 580446 w 1513398"/>
                <a:gd name="connsiteY54" fmla="*/ 168817 h 1505719"/>
                <a:gd name="connsiteX55" fmla="*/ 556592 w 1513398"/>
                <a:gd name="connsiteY55" fmla="*/ 152914 h 1505719"/>
                <a:gd name="connsiteX56" fmla="*/ 477079 w 1513398"/>
                <a:gd name="connsiteY56" fmla="*/ 129060 h 1505719"/>
                <a:gd name="connsiteX57" fmla="*/ 405517 w 1513398"/>
                <a:gd name="connsiteY57" fmla="*/ 105206 h 1505719"/>
                <a:gd name="connsiteX58" fmla="*/ 333955 w 1513398"/>
                <a:gd name="connsiteY58" fmla="*/ 81352 h 1505719"/>
                <a:gd name="connsiteX59" fmla="*/ 310101 w 1513398"/>
                <a:gd name="connsiteY59" fmla="*/ 73401 h 1505719"/>
                <a:gd name="connsiteX60" fmla="*/ 262393 w 1513398"/>
                <a:gd name="connsiteY60" fmla="*/ 49547 h 1505719"/>
                <a:gd name="connsiteX61" fmla="*/ 238539 w 1513398"/>
                <a:gd name="connsiteY61" fmla="*/ 33645 h 1505719"/>
                <a:gd name="connsiteX62" fmla="*/ 190832 w 1513398"/>
                <a:gd name="connsiteY62" fmla="*/ 17742 h 1505719"/>
                <a:gd name="connsiteX63" fmla="*/ 166978 w 1513398"/>
                <a:gd name="connsiteY63" fmla="*/ 9791 h 1505719"/>
                <a:gd name="connsiteX64" fmla="*/ 143124 w 1513398"/>
                <a:gd name="connsiteY64" fmla="*/ 1839 h 1505719"/>
                <a:gd name="connsiteX65" fmla="*/ 55453 w 1513398"/>
                <a:gd name="connsiteY65" fmla="*/ 9791 h 1505719"/>
                <a:gd name="connsiteX66" fmla="*/ 0 w 1513398"/>
                <a:gd name="connsiteY66" fmla="*/ 69270 h 1505719"/>
                <a:gd name="connsiteX67" fmla="*/ 27779 w 1513398"/>
                <a:gd name="connsiteY67" fmla="*/ 781067 h 1505719"/>
                <a:gd name="connsiteX68" fmla="*/ 31806 w 1513398"/>
                <a:gd name="connsiteY68" fmla="*/ 932142 h 1505719"/>
                <a:gd name="connsiteX69" fmla="*/ 47708 w 1513398"/>
                <a:gd name="connsiteY69" fmla="*/ 979850 h 1505719"/>
                <a:gd name="connsiteX70" fmla="*/ 41099 w 1513398"/>
                <a:gd name="connsiteY70" fmla="*/ 1025442 h 1505719"/>
                <a:gd name="connsiteX71" fmla="*/ 60411 w 1513398"/>
                <a:gd name="connsiteY71" fmla="*/ 1254479 h 1505719"/>
                <a:gd name="connsiteX0" fmla="*/ 219797 w 1513398"/>
                <a:gd name="connsiteY0" fmla="*/ 1505719 h 1505719"/>
                <a:gd name="connsiteX1" fmla="*/ 246491 w 1513398"/>
                <a:gd name="connsiteY1" fmla="*/ 1234290 h 1505719"/>
                <a:gd name="connsiteX2" fmla="*/ 421419 w 1513398"/>
                <a:gd name="connsiteY2" fmla="*/ 1186584 h 1505719"/>
                <a:gd name="connsiteX3" fmla="*/ 469127 w 1513398"/>
                <a:gd name="connsiteY3" fmla="*/ 1170681 h 1505719"/>
                <a:gd name="connsiteX4" fmla="*/ 492981 w 1513398"/>
                <a:gd name="connsiteY4" fmla="*/ 1162730 h 1505719"/>
                <a:gd name="connsiteX5" fmla="*/ 516835 w 1513398"/>
                <a:gd name="connsiteY5" fmla="*/ 1154778 h 1505719"/>
                <a:gd name="connsiteX6" fmla="*/ 604299 w 1513398"/>
                <a:gd name="connsiteY6" fmla="*/ 1138876 h 1505719"/>
                <a:gd name="connsiteX7" fmla="*/ 652007 w 1513398"/>
                <a:gd name="connsiteY7" fmla="*/ 1122973 h 1505719"/>
                <a:gd name="connsiteX8" fmla="*/ 723569 w 1513398"/>
                <a:gd name="connsiteY8" fmla="*/ 1083217 h 1505719"/>
                <a:gd name="connsiteX9" fmla="*/ 755374 w 1513398"/>
                <a:gd name="connsiteY9" fmla="*/ 1075265 h 1505719"/>
                <a:gd name="connsiteX10" fmla="*/ 779228 w 1513398"/>
                <a:gd name="connsiteY10" fmla="*/ 1067314 h 1505719"/>
                <a:gd name="connsiteX11" fmla="*/ 818985 w 1513398"/>
                <a:gd name="connsiteY11" fmla="*/ 1059363 h 1505719"/>
                <a:gd name="connsiteX12" fmla="*/ 866693 w 1513398"/>
                <a:gd name="connsiteY12" fmla="*/ 1051411 h 1505719"/>
                <a:gd name="connsiteX13" fmla="*/ 914400 w 1513398"/>
                <a:gd name="connsiteY13" fmla="*/ 1035509 h 1505719"/>
                <a:gd name="connsiteX14" fmla="*/ 962108 w 1513398"/>
                <a:gd name="connsiteY14" fmla="*/ 1019606 h 1505719"/>
                <a:gd name="connsiteX15" fmla="*/ 1033670 w 1513398"/>
                <a:gd name="connsiteY15" fmla="*/ 979850 h 1505719"/>
                <a:gd name="connsiteX16" fmla="*/ 1057524 w 1513398"/>
                <a:gd name="connsiteY16" fmla="*/ 963947 h 1505719"/>
                <a:gd name="connsiteX17" fmla="*/ 1105232 w 1513398"/>
                <a:gd name="connsiteY17" fmla="*/ 948045 h 1505719"/>
                <a:gd name="connsiteX18" fmla="*/ 1129086 w 1513398"/>
                <a:gd name="connsiteY18" fmla="*/ 932142 h 1505719"/>
                <a:gd name="connsiteX19" fmla="*/ 1152939 w 1513398"/>
                <a:gd name="connsiteY19" fmla="*/ 924191 h 1505719"/>
                <a:gd name="connsiteX20" fmla="*/ 1200647 w 1513398"/>
                <a:gd name="connsiteY20" fmla="*/ 892385 h 1505719"/>
                <a:gd name="connsiteX21" fmla="*/ 1224501 w 1513398"/>
                <a:gd name="connsiteY21" fmla="*/ 876483 h 1505719"/>
                <a:gd name="connsiteX22" fmla="*/ 1272209 w 1513398"/>
                <a:gd name="connsiteY22" fmla="*/ 860580 h 1505719"/>
                <a:gd name="connsiteX23" fmla="*/ 1343771 w 1513398"/>
                <a:gd name="connsiteY23" fmla="*/ 836726 h 1505719"/>
                <a:gd name="connsiteX24" fmla="*/ 1367625 w 1513398"/>
                <a:gd name="connsiteY24" fmla="*/ 828775 h 1505719"/>
                <a:gd name="connsiteX25" fmla="*/ 1415333 w 1513398"/>
                <a:gd name="connsiteY25" fmla="*/ 796970 h 1505719"/>
                <a:gd name="connsiteX26" fmla="*/ 1463040 w 1513398"/>
                <a:gd name="connsiteY26" fmla="*/ 765165 h 1505719"/>
                <a:gd name="connsiteX27" fmla="*/ 1470992 w 1513398"/>
                <a:gd name="connsiteY27" fmla="*/ 741311 h 1505719"/>
                <a:gd name="connsiteX28" fmla="*/ 1502797 w 1513398"/>
                <a:gd name="connsiteY28" fmla="*/ 709505 h 1505719"/>
                <a:gd name="connsiteX29" fmla="*/ 1478943 w 1513398"/>
                <a:gd name="connsiteY29" fmla="*/ 614090 h 1505719"/>
                <a:gd name="connsiteX30" fmla="*/ 1455089 w 1513398"/>
                <a:gd name="connsiteY30" fmla="*/ 606138 h 1505719"/>
                <a:gd name="connsiteX31" fmla="*/ 1391479 w 1513398"/>
                <a:gd name="connsiteY31" fmla="*/ 550479 h 1505719"/>
                <a:gd name="connsiteX32" fmla="*/ 1367625 w 1513398"/>
                <a:gd name="connsiteY32" fmla="*/ 534577 h 1505719"/>
                <a:gd name="connsiteX33" fmla="*/ 1343771 w 1513398"/>
                <a:gd name="connsiteY33" fmla="*/ 518674 h 1505719"/>
                <a:gd name="connsiteX34" fmla="*/ 1256306 w 1513398"/>
                <a:gd name="connsiteY34" fmla="*/ 494820 h 1505719"/>
                <a:gd name="connsiteX35" fmla="*/ 1224501 w 1513398"/>
                <a:gd name="connsiteY35" fmla="*/ 486869 h 1505719"/>
                <a:gd name="connsiteX36" fmla="*/ 1152939 w 1513398"/>
                <a:gd name="connsiteY36" fmla="*/ 463015 h 1505719"/>
                <a:gd name="connsiteX37" fmla="*/ 1129086 w 1513398"/>
                <a:gd name="connsiteY37" fmla="*/ 455064 h 1505719"/>
                <a:gd name="connsiteX38" fmla="*/ 1081378 w 1513398"/>
                <a:gd name="connsiteY38" fmla="*/ 415307 h 1505719"/>
                <a:gd name="connsiteX39" fmla="*/ 1057524 w 1513398"/>
                <a:gd name="connsiteY39" fmla="*/ 407356 h 1505719"/>
                <a:gd name="connsiteX40" fmla="*/ 1009816 w 1513398"/>
                <a:gd name="connsiteY40" fmla="*/ 375551 h 1505719"/>
                <a:gd name="connsiteX41" fmla="*/ 985962 w 1513398"/>
                <a:gd name="connsiteY41" fmla="*/ 367599 h 1505719"/>
                <a:gd name="connsiteX42" fmla="*/ 962108 w 1513398"/>
                <a:gd name="connsiteY42" fmla="*/ 351697 h 1505719"/>
                <a:gd name="connsiteX43" fmla="*/ 938254 w 1513398"/>
                <a:gd name="connsiteY43" fmla="*/ 343745 h 1505719"/>
                <a:gd name="connsiteX44" fmla="*/ 914400 w 1513398"/>
                <a:gd name="connsiteY44" fmla="*/ 327843 h 1505719"/>
                <a:gd name="connsiteX45" fmla="*/ 890546 w 1513398"/>
                <a:gd name="connsiteY45" fmla="*/ 303989 h 1505719"/>
                <a:gd name="connsiteX46" fmla="*/ 842839 w 1513398"/>
                <a:gd name="connsiteY46" fmla="*/ 288086 h 1505719"/>
                <a:gd name="connsiteX47" fmla="*/ 818985 w 1513398"/>
                <a:gd name="connsiteY47" fmla="*/ 280135 h 1505719"/>
                <a:gd name="connsiteX48" fmla="*/ 747423 w 1513398"/>
                <a:gd name="connsiteY48" fmla="*/ 248330 h 1505719"/>
                <a:gd name="connsiteX49" fmla="*/ 723569 w 1513398"/>
                <a:gd name="connsiteY49" fmla="*/ 240378 h 1505719"/>
                <a:gd name="connsiteX50" fmla="*/ 699715 w 1513398"/>
                <a:gd name="connsiteY50" fmla="*/ 232427 h 1505719"/>
                <a:gd name="connsiteX51" fmla="*/ 675861 w 1513398"/>
                <a:gd name="connsiteY51" fmla="*/ 216525 h 1505719"/>
                <a:gd name="connsiteX52" fmla="*/ 652007 w 1513398"/>
                <a:gd name="connsiteY52" fmla="*/ 208573 h 1505719"/>
                <a:gd name="connsiteX53" fmla="*/ 580446 w 1513398"/>
                <a:gd name="connsiteY53" fmla="*/ 168817 h 1505719"/>
                <a:gd name="connsiteX54" fmla="*/ 556592 w 1513398"/>
                <a:gd name="connsiteY54" fmla="*/ 152914 h 1505719"/>
                <a:gd name="connsiteX55" fmla="*/ 477079 w 1513398"/>
                <a:gd name="connsiteY55" fmla="*/ 129060 h 1505719"/>
                <a:gd name="connsiteX56" fmla="*/ 405517 w 1513398"/>
                <a:gd name="connsiteY56" fmla="*/ 105206 h 1505719"/>
                <a:gd name="connsiteX57" fmla="*/ 333955 w 1513398"/>
                <a:gd name="connsiteY57" fmla="*/ 81352 h 1505719"/>
                <a:gd name="connsiteX58" fmla="*/ 310101 w 1513398"/>
                <a:gd name="connsiteY58" fmla="*/ 73401 h 1505719"/>
                <a:gd name="connsiteX59" fmla="*/ 262393 w 1513398"/>
                <a:gd name="connsiteY59" fmla="*/ 49547 h 1505719"/>
                <a:gd name="connsiteX60" fmla="*/ 238539 w 1513398"/>
                <a:gd name="connsiteY60" fmla="*/ 33645 h 1505719"/>
                <a:gd name="connsiteX61" fmla="*/ 190832 w 1513398"/>
                <a:gd name="connsiteY61" fmla="*/ 17742 h 1505719"/>
                <a:gd name="connsiteX62" fmla="*/ 166978 w 1513398"/>
                <a:gd name="connsiteY62" fmla="*/ 9791 h 1505719"/>
                <a:gd name="connsiteX63" fmla="*/ 143124 w 1513398"/>
                <a:gd name="connsiteY63" fmla="*/ 1839 h 1505719"/>
                <a:gd name="connsiteX64" fmla="*/ 55453 w 1513398"/>
                <a:gd name="connsiteY64" fmla="*/ 9791 h 1505719"/>
                <a:gd name="connsiteX65" fmla="*/ 0 w 1513398"/>
                <a:gd name="connsiteY65" fmla="*/ 69270 h 1505719"/>
                <a:gd name="connsiteX66" fmla="*/ 27779 w 1513398"/>
                <a:gd name="connsiteY66" fmla="*/ 781067 h 1505719"/>
                <a:gd name="connsiteX67" fmla="*/ 31806 w 1513398"/>
                <a:gd name="connsiteY67" fmla="*/ 932142 h 1505719"/>
                <a:gd name="connsiteX68" fmla="*/ 47708 w 1513398"/>
                <a:gd name="connsiteY68" fmla="*/ 979850 h 1505719"/>
                <a:gd name="connsiteX69" fmla="*/ 41099 w 1513398"/>
                <a:gd name="connsiteY69" fmla="*/ 1025442 h 1505719"/>
                <a:gd name="connsiteX70" fmla="*/ 60411 w 1513398"/>
                <a:gd name="connsiteY70" fmla="*/ 1254479 h 1505719"/>
                <a:gd name="connsiteX0" fmla="*/ 219797 w 1513398"/>
                <a:gd name="connsiteY0" fmla="*/ 1505719 h 1505719"/>
                <a:gd name="connsiteX1" fmla="*/ 240294 w 1513398"/>
                <a:gd name="connsiteY1" fmla="*/ 1455739 h 1505719"/>
                <a:gd name="connsiteX2" fmla="*/ 246491 w 1513398"/>
                <a:gd name="connsiteY2" fmla="*/ 1234290 h 1505719"/>
                <a:gd name="connsiteX3" fmla="*/ 421419 w 1513398"/>
                <a:gd name="connsiteY3" fmla="*/ 1186584 h 1505719"/>
                <a:gd name="connsiteX4" fmla="*/ 469127 w 1513398"/>
                <a:gd name="connsiteY4" fmla="*/ 1170681 h 1505719"/>
                <a:gd name="connsiteX5" fmla="*/ 492981 w 1513398"/>
                <a:gd name="connsiteY5" fmla="*/ 1162730 h 1505719"/>
                <a:gd name="connsiteX6" fmla="*/ 516835 w 1513398"/>
                <a:gd name="connsiteY6" fmla="*/ 1154778 h 1505719"/>
                <a:gd name="connsiteX7" fmla="*/ 604299 w 1513398"/>
                <a:gd name="connsiteY7" fmla="*/ 1138876 h 1505719"/>
                <a:gd name="connsiteX8" fmla="*/ 652007 w 1513398"/>
                <a:gd name="connsiteY8" fmla="*/ 1122973 h 1505719"/>
                <a:gd name="connsiteX9" fmla="*/ 723569 w 1513398"/>
                <a:gd name="connsiteY9" fmla="*/ 1083217 h 1505719"/>
                <a:gd name="connsiteX10" fmla="*/ 755374 w 1513398"/>
                <a:gd name="connsiteY10" fmla="*/ 1075265 h 1505719"/>
                <a:gd name="connsiteX11" fmla="*/ 779228 w 1513398"/>
                <a:gd name="connsiteY11" fmla="*/ 1067314 h 1505719"/>
                <a:gd name="connsiteX12" fmla="*/ 818985 w 1513398"/>
                <a:gd name="connsiteY12" fmla="*/ 1059363 h 1505719"/>
                <a:gd name="connsiteX13" fmla="*/ 866693 w 1513398"/>
                <a:gd name="connsiteY13" fmla="*/ 1051411 h 1505719"/>
                <a:gd name="connsiteX14" fmla="*/ 914400 w 1513398"/>
                <a:gd name="connsiteY14" fmla="*/ 1035509 h 1505719"/>
                <a:gd name="connsiteX15" fmla="*/ 962108 w 1513398"/>
                <a:gd name="connsiteY15" fmla="*/ 1019606 h 1505719"/>
                <a:gd name="connsiteX16" fmla="*/ 1033670 w 1513398"/>
                <a:gd name="connsiteY16" fmla="*/ 979850 h 1505719"/>
                <a:gd name="connsiteX17" fmla="*/ 1057524 w 1513398"/>
                <a:gd name="connsiteY17" fmla="*/ 963947 h 1505719"/>
                <a:gd name="connsiteX18" fmla="*/ 1105232 w 1513398"/>
                <a:gd name="connsiteY18" fmla="*/ 948045 h 1505719"/>
                <a:gd name="connsiteX19" fmla="*/ 1129086 w 1513398"/>
                <a:gd name="connsiteY19" fmla="*/ 932142 h 1505719"/>
                <a:gd name="connsiteX20" fmla="*/ 1152939 w 1513398"/>
                <a:gd name="connsiteY20" fmla="*/ 924191 h 1505719"/>
                <a:gd name="connsiteX21" fmla="*/ 1200647 w 1513398"/>
                <a:gd name="connsiteY21" fmla="*/ 892385 h 1505719"/>
                <a:gd name="connsiteX22" fmla="*/ 1224501 w 1513398"/>
                <a:gd name="connsiteY22" fmla="*/ 876483 h 1505719"/>
                <a:gd name="connsiteX23" fmla="*/ 1272209 w 1513398"/>
                <a:gd name="connsiteY23" fmla="*/ 860580 h 1505719"/>
                <a:gd name="connsiteX24" fmla="*/ 1343771 w 1513398"/>
                <a:gd name="connsiteY24" fmla="*/ 836726 h 1505719"/>
                <a:gd name="connsiteX25" fmla="*/ 1367625 w 1513398"/>
                <a:gd name="connsiteY25" fmla="*/ 828775 h 1505719"/>
                <a:gd name="connsiteX26" fmla="*/ 1415333 w 1513398"/>
                <a:gd name="connsiteY26" fmla="*/ 796970 h 1505719"/>
                <a:gd name="connsiteX27" fmla="*/ 1463040 w 1513398"/>
                <a:gd name="connsiteY27" fmla="*/ 765165 h 1505719"/>
                <a:gd name="connsiteX28" fmla="*/ 1470992 w 1513398"/>
                <a:gd name="connsiteY28" fmla="*/ 741311 h 1505719"/>
                <a:gd name="connsiteX29" fmla="*/ 1502797 w 1513398"/>
                <a:gd name="connsiteY29" fmla="*/ 709505 h 1505719"/>
                <a:gd name="connsiteX30" fmla="*/ 1478943 w 1513398"/>
                <a:gd name="connsiteY30" fmla="*/ 614090 h 1505719"/>
                <a:gd name="connsiteX31" fmla="*/ 1455089 w 1513398"/>
                <a:gd name="connsiteY31" fmla="*/ 606138 h 1505719"/>
                <a:gd name="connsiteX32" fmla="*/ 1391479 w 1513398"/>
                <a:gd name="connsiteY32" fmla="*/ 550479 h 1505719"/>
                <a:gd name="connsiteX33" fmla="*/ 1367625 w 1513398"/>
                <a:gd name="connsiteY33" fmla="*/ 534577 h 1505719"/>
                <a:gd name="connsiteX34" fmla="*/ 1343771 w 1513398"/>
                <a:gd name="connsiteY34" fmla="*/ 518674 h 1505719"/>
                <a:gd name="connsiteX35" fmla="*/ 1256306 w 1513398"/>
                <a:gd name="connsiteY35" fmla="*/ 494820 h 1505719"/>
                <a:gd name="connsiteX36" fmla="*/ 1224501 w 1513398"/>
                <a:gd name="connsiteY36" fmla="*/ 486869 h 1505719"/>
                <a:gd name="connsiteX37" fmla="*/ 1152939 w 1513398"/>
                <a:gd name="connsiteY37" fmla="*/ 463015 h 1505719"/>
                <a:gd name="connsiteX38" fmla="*/ 1129086 w 1513398"/>
                <a:gd name="connsiteY38" fmla="*/ 455064 h 1505719"/>
                <a:gd name="connsiteX39" fmla="*/ 1081378 w 1513398"/>
                <a:gd name="connsiteY39" fmla="*/ 415307 h 1505719"/>
                <a:gd name="connsiteX40" fmla="*/ 1057524 w 1513398"/>
                <a:gd name="connsiteY40" fmla="*/ 407356 h 1505719"/>
                <a:gd name="connsiteX41" fmla="*/ 1009816 w 1513398"/>
                <a:gd name="connsiteY41" fmla="*/ 375551 h 1505719"/>
                <a:gd name="connsiteX42" fmla="*/ 985962 w 1513398"/>
                <a:gd name="connsiteY42" fmla="*/ 367599 h 1505719"/>
                <a:gd name="connsiteX43" fmla="*/ 962108 w 1513398"/>
                <a:gd name="connsiteY43" fmla="*/ 351697 h 1505719"/>
                <a:gd name="connsiteX44" fmla="*/ 938254 w 1513398"/>
                <a:gd name="connsiteY44" fmla="*/ 343745 h 1505719"/>
                <a:gd name="connsiteX45" fmla="*/ 914400 w 1513398"/>
                <a:gd name="connsiteY45" fmla="*/ 327843 h 1505719"/>
                <a:gd name="connsiteX46" fmla="*/ 890546 w 1513398"/>
                <a:gd name="connsiteY46" fmla="*/ 303989 h 1505719"/>
                <a:gd name="connsiteX47" fmla="*/ 842839 w 1513398"/>
                <a:gd name="connsiteY47" fmla="*/ 288086 h 1505719"/>
                <a:gd name="connsiteX48" fmla="*/ 818985 w 1513398"/>
                <a:gd name="connsiteY48" fmla="*/ 280135 h 1505719"/>
                <a:gd name="connsiteX49" fmla="*/ 747423 w 1513398"/>
                <a:gd name="connsiteY49" fmla="*/ 248330 h 1505719"/>
                <a:gd name="connsiteX50" fmla="*/ 723569 w 1513398"/>
                <a:gd name="connsiteY50" fmla="*/ 240378 h 1505719"/>
                <a:gd name="connsiteX51" fmla="*/ 699715 w 1513398"/>
                <a:gd name="connsiteY51" fmla="*/ 232427 h 1505719"/>
                <a:gd name="connsiteX52" fmla="*/ 675861 w 1513398"/>
                <a:gd name="connsiteY52" fmla="*/ 216525 h 1505719"/>
                <a:gd name="connsiteX53" fmla="*/ 652007 w 1513398"/>
                <a:gd name="connsiteY53" fmla="*/ 208573 h 1505719"/>
                <a:gd name="connsiteX54" fmla="*/ 580446 w 1513398"/>
                <a:gd name="connsiteY54" fmla="*/ 168817 h 1505719"/>
                <a:gd name="connsiteX55" fmla="*/ 556592 w 1513398"/>
                <a:gd name="connsiteY55" fmla="*/ 152914 h 1505719"/>
                <a:gd name="connsiteX56" fmla="*/ 477079 w 1513398"/>
                <a:gd name="connsiteY56" fmla="*/ 129060 h 1505719"/>
                <a:gd name="connsiteX57" fmla="*/ 405517 w 1513398"/>
                <a:gd name="connsiteY57" fmla="*/ 105206 h 1505719"/>
                <a:gd name="connsiteX58" fmla="*/ 333955 w 1513398"/>
                <a:gd name="connsiteY58" fmla="*/ 81352 h 1505719"/>
                <a:gd name="connsiteX59" fmla="*/ 310101 w 1513398"/>
                <a:gd name="connsiteY59" fmla="*/ 73401 h 1505719"/>
                <a:gd name="connsiteX60" fmla="*/ 262393 w 1513398"/>
                <a:gd name="connsiteY60" fmla="*/ 49547 h 1505719"/>
                <a:gd name="connsiteX61" fmla="*/ 238539 w 1513398"/>
                <a:gd name="connsiteY61" fmla="*/ 33645 h 1505719"/>
                <a:gd name="connsiteX62" fmla="*/ 190832 w 1513398"/>
                <a:gd name="connsiteY62" fmla="*/ 17742 h 1505719"/>
                <a:gd name="connsiteX63" fmla="*/ 166978 w 1513398"/>
                <a:gd name="connsiteY63" fmla="*/ 9791 h 1505719"/>
                <a:gd name="connsiteX64" fmla="*/ 143124 w 1513398"/>
                <a:gd name="connsiteY64" fmla="*/ 1839 h 1505719"/>
                <a:gd name="connsiteX65" fmla="*/ 55453 w 1513398"/>
                <a:gd name="connsiteY65" fmla="*/ 9791 h 1505719"/>
                <a:gd name="connsiteX66" fmla="*/ 0 w 1513398"/>
                <a:gd name="connsiteY66" fmla="*/ 69270 h 1505719"/>
                <a:gd name="connsiteX67" fmla="*/ 27779 w 1513398"/>
                <a:gd name="connsiteY67" fmla="*/ 781067 h 1505719"/>
                <a:gd name="connsiteX68" fmla="*/ 31806 w 1513398"/>
                <a:gd name="connsiteY68" fmla="*/ 932142 h 1505719"/>
                <a:gd name="connsiteX69" fmla="*/ 47708 w 1513398"/>
                <a:gd name="connsiteY69" fmla="*/ 979850 h 1505719"/>
                <a:gd name="connsiteX70" fmla="*/ 41099 w 1513398"/>
                <a:gd name="connsiteY70" fmla="*/ 1025442 h 1505719"/>
                <a:gd name="connsiteX71" fmla="*/ 60411 w 1513398"/>
                <a:gd name="connsiteY71" fmla="*/ 1254479 h 1505719"/>
                <a:gd name="connsiteX0" fmla="*/ 178234 w 1513398"/>
                <a:gd name="connsiteY0" fmla="*/ 1244462 h 1457434"/>
                <a:gd name="connsiteX1" fmla="*/ 240294 w 1513398"/>
                <a:gd name="connsiteY1" fmla="*/ 1455739 h 1457434"/>
                <a:gd name="connsiteX2" fmla="*/ 246491 w 1513398"/>
                <a:gd name="connsiteY2" fmla="*/ 1234290 h 1457434"/>
                <a:gd name="connsiteX3" fmla="*/ 421419 w 1513398"/>
                <a:gd name="connsiteY3" fmla="*/ 1186584 h 1457434"/>
                <a:gd name="connsiteX4" fmla="*/ 469127 w 1513398"/>
                <a:gd name="connsiteY4" fmla="*/ 1170681 h 1457434"/>
                <a:gd name="connsiteX5" fmla="*/ 492981 w 1513398"/>
                <a:gd name="connsiteY5" fmla="*/ 1162730 h 1457434"/>
                <a:gd name="connsiteX6" fmla="*/ 516835 w 1513398"/>
                <a:gd name="connsiteY6" fmla="*/ 1154778 h 1457434"/>
                <a:gd name="connsiteX7" fmla="*/ 604299 w 1513398"/>
                <a:gd name="connsiteY7" fmla="*/ 1138876 h 1457434"/>
                <a:gd name="connsiteX8" fmla="*/ 652007 w 1513398"/>
                <a:gd name="connsiteY8" fmla="*/ 1122973 h 1457434"/>
                <a:gd name="connsiteX9" fmla="*/ 723569 w 1513398"/>
                <a:gd name="connsiteY9" fmla="*/ 1083217 h 1457434"/>
                <a:gd name="connsiteX10" fmla="*/ 755374 w 1513398"/>
                <a:gd name="connsiteY10" fmla="*/ 1075265 h 1457434"/>
                <a:gd name="connsiteX11" fmla="*/ 779228 w 1513398"/>
                <a:gd name="connsiteY11" fmla="*/ 1067314 h 1457434"/>
                <a:gd name="connsiteX12" fmla="*/ 818985 w 1513398"/>
                <a:gd name="connsiteY12" fmla="*/ 1059363 h 1457434"/>
                <a:gd name="connsiteX13" fmla="*/ 866693 w 1513398"/>
                <a:gd name="connsiteY13" fmla="*/ 1051411 h 1457434"/>
                <a:gd name="connsiteX14" fmla="*/ 914400 w 1513398"/>
                <a:gd name="connsiteY14" fmla="*/ 1035509 h 1457434"/>
                <a:gd name="connsiteX15" fmla="*/ 962108 w 1513398"/>
                <a:gd name="connsiteY15" fmla="*/ 1019606 h 1457434"/>
                <a:gd name="connsiteX16" fmla="*/ 1033670 w 1513398"/>
                <a:gd name="connsiteY16" fmla="*/ 979850 h 1457434"/>
                <a:gd name="connsiteX17" fmla="*/ 1057524 w 1513398"/>
                <a:gd name="connsiteY17" fmla="*/ 963947 h 1457434"/>
                <a:gd name="connsiteX18" fmla="*/ 1105232 w 1513398"/>
                <a:gd name="connsiteY18" fmla="*/ 948045 h 1457434"/>
                <a:gd name="connsiteX19" fmla="*/ 1129086 w 1513398"/>
                <a:gd name="connsiteY19" fmla="*/ 932142 h 1457434"/>
                <a:gd name="connsiteX20" fmla="*/ 1152939 w 1513398"/>
                <a:gd name="connsiteY20" fmla="*/ 924191 h 1457434"/>
                <a:gd name="connsiteX21" fmla="*/ 1200647 w 1513398"/>
                <a:gd name="connsiteY21" fmla="*/ 892385 h 1457434"/>
                <a:gd name="connsiteX22" fmla="*/ 1224501 w 1513398"/>
                <a:gd name="connsiteY22" fmla="*/ 876483 h 1457434"/>
                <a:gd name="connsiteX23" fmla="*/ 1272209 w 1513398"/>
                <a:gd name="connsiteY23" fmla="*/ 860580 h 1457434"/>
                <a:gd name="connsiteX24" fmla="*/ 1343771 w 1513398"/>
                <a:gd name="connsiteY24" fmla="*/ 836726 h 1457434"/>
                <a:gd name="connsiteX25" fmla="*/ 1367625 w 1513398"/>
                <a:gd name="connsiteY25" fmla="*/ 828775 h 1457434"/>
                <a:gd name="connsiteX26" fmla="*/ 1415333 w 1513398"/>
                <a:gd name="connsiteY26" fmla="*/ 796970 h 1457434"/>
                <a:gd name="connsiteX27" fmla="*/ 1463040 w 1513398"/>
                <a:gd name="connsiteY27" fmla="*/ 765165 h 1457434"/>
                <a:gd name="connsiteX28" fmla="*/ 1470992 w 1513398"/>
                <a:gd name="connsiteY28" fmla="*/ 741311 h 1457434"/>
                <a:gd name="connsiteX29" fmla="*/ 1502797 w 1513398"/>
                <a:gd name="connsiteY29" fmla="*/ 709505 h 1457434"/>
                <a:gd name="connsiteX30" fmla="*/ 1478943 w 1513398"/>
                <a:gd name="connsiteY30" fmla="*/ 614090 h 1457434"/>
                <a:gd name="connsiteX31" fmla="*/ 1455089 w 1513398"/>
                <a:gd name="connsiteY31" fmla="*/ 606138 h 1457434"/>
                <a:gd name="connsiteX32" fmla="*/ 1391479 w 1513398"/>
                <a:gd name="connsiteY32" fmla="*/ 550479 h 1457434"/>
                <a:gd name="connsiteX33" fmla="*/ 1367625 w 1513398"/>
                <a:gd name="connsiteY33" fmla="*/ 534577 h 1457434"/>
                <a:gd name="connsiteX34" fmla="*/ 1343771 w 1513398"/>
                <a:gd name="connsiteY34" fmla="*/ 518674 h 1457434"/>
                <a:gd name="connsiteX35" fmla="*/ 1256306 w 1513398"/>
                <a:gd name="connsiteY35" fmla="*/ 494820 h 1457434"/>
                <a:gd name="connsiteX36" fmla="*/ 1224501 w 1513398"/>
                <a:gd name="connsiteY36" fmla="*/ 486869 h 1457434"/>
                <a:gd name="connsiteX37" fmla="*/ 1152939 w 1513398"/>
                <a:gd name="connsiteY37" fmla="*/ 463015 h 1457434"/>
                <a:gd name="connsiteX38" fmla="*/ 1129086 w 1513398"/>
                <a:gd name="connsiteY38" fmla="*/ 455064 h 1457434"/>
                <a:gd name="connsiteX39" fmla="*/ 1081378 w 1513398"/>
                <a:gd name="connsiteY39" fmla="*/ 415307 h 1457434"/>
                <a:gd name="connsiteX40" fmla="*/ 1057524 w 1513398"/>
                <a:gd name="connsiteY40" fmla="*/ 407356 h 1457434"/>
                <a:gd name="connsiteX41" fmla="*/ 1009816 w 1513398"/>
                <a:gd name="connsiteY41" fmla="*/ 375551 h 1457434"/>
                <a:gd name="connsiteX42" fmla="*/ 985962 w 1513398"/>
                <a:gd name="connsiteY42" fmla="*/ 367599 h 1457434"/>
                <a:gd name="connsiteX43" fmla="*/ 962108 w 1513398"/>
                <a:gd name="connsiteY43" fmla="*/ 351697 h 1457434"/>
                <a:gd name="connsiteX44" fmla="*/ 938254 w 1513398"/>
                <a:gd name="connsiteY44" fmla="*/ 343745 h 1457434"/>
                <a:gd name="connsiteX45" fmla="*/ 914400 w 1513398"/>
                <a:gd name="connsiteY45" fmla="*/ 327843 h 1457434"/>
                <a:gd name="connsiteX46" fmla="*/ 890546 w 1513398"/>
                <a:gd name="connsiteY46" fmla="*/ 303989 h 1457434"/>
                <a:gd name="connsiteX47" fmla="*/ 842839 w 1513398"/>
                <a:gd name="connsiteY47" fmla="*/ 288086 h 1457434"/>
                <a:gd name="connsiteX48" fmla="*/ 818985 w 1513398"/>
                <a:gd name="connsiteY48" fmla="*/ 280135 h 1457434"/>
                <a:gd name="connsiteX49" fmla="*/ 747423 w 1513398"/>
                <a:gd name="connsiteY49" fmla="*/ 248330 h 1457434"/>
                <a:gd name="connsiteX50" fmla="*/ 723569 w 1513398"/>
                <a:gd name="connsiteY50" fmla="*/ 240378 h 1457434"/>
                <a:gd name="connsiteX51" fmla="*/ 699715 w 1513398"/>
                <a:gd name="connsiteY51" fmla="*/ 232427 h 1457434"/>
                <a:gd name="connsiteX52" fmla="*/ 675861 w 1513398"/>
                <a:gd name="connsiteY52" fmla="*/ 216525 h 1457434"/>
                <a:gd name="connsiteX53" fmla="*/ 652007 w 1513398"/>
                <a:gd name="connsiteY53" fmla="*/ 208573 h 1457434"/>
                <a:gd name="connsiteX54" fmla="*/ 580446 w 1513398"/>
                <a:gd name="connsiteY54" fmla="*/ 168817 h 1457434"/>
                <a:gd name="connsiteX55" fmla="*/ 556592 w 1513398"/>
                <a:gd name="connsiteY55" fmla="*/ 152914 h 1457434"/>
                <a:gd name="connsiteX56" fmla="*/ 477079 w 1513398"/>
                <a:gd name="connsiteY56" fmla="*/ 129060 h 1457434"/>
                <a:gd name="connsiteX57" fmla="*/ 405517 w 1513398"/>
                <a:gd name="connsiteY57" fmla="*/ 105206 h 1457434"/>
                <a:gd name="connsiteX58" fmla="*/ 333955 w 1513398"/>
                <a:gd name="connsiteY58" fmla="*/ 81352 h 1457434"/>
                <a:gd name="connsiteX59" fmla="*/ 310101 w 1513398"/>
                <a:gd name="connsiteY59" fmla="*/ 73401 h 1457434"/>
                <a:gd name="connsiteX60" fmla="*/ 262393 w 1513398"/>
                <a:gd name="connsiteY60" fmla="*/ 49547 h 1457434"/>
                <a:gd name="connsiteX61" fmla="*/ 238539 w 1513398"/>
                <a:gd name="connsiteY61" fmla="*/ 33645 h 1457434"/>
                <a:gd name="connsiteX62" fmla="*/ 190832 w 1513398"/>
                <a:gd name="connsiteY62" fmla="*/ 17742 h 1457434"/>
                <a:gd name="connsiteX63" fmla="*/ 166978 w 1513398"/>
                <a:gd name="connsiteY63" fmla="*/ 9791 h 1457434"/>
                <a:gd name="connsiteX64" fmla="*/ 143124 w 1513398"/>
                <a:gd name="connsiteY64" fmla="*/ 1839 h 1457434"/>
                <a:gd name="connsiteX65" fmla="*/ 55453 w 1513398"/>
                <a:gd name="connsiteY65" fmla="*/ 9791 h 1457434"/>
                <a:gd name="connsiteX66" fmla="*/ 0 w 1513398"/>
                <a:gd name="connsiteY66" fmla="*/ 69270 h 1457434"/>
                <a:gd name="connsiteX67" fmla="*/ 27779 w 1513398"/>
                <a:gd name="connsiteY67" fmla="*/ 781067 h 1457434"/>
                <a:gd name="connsiteX68" fmla="*/ 31806 w 1513398"/>
                <a:gd name="connsiteY68" fmla="*/ 932142 h 1457434"/>
                <a:gd name="connsiteX69" fmla="*/ 47708 w 1513398"/>
                <a:gd name="connsiteY69" fmla="*/ 979850 h 1457434"/>
                <a:gd name="connsiteX70" fmla="*/ 41099 w 1513398"/>
                <a:gd name="connsiteY70" fmla="*/ 1025442 h 1457434"/>
                <a:gd name="connsiteX71" fmla="*/ 60411 w 1513398"/>
                <a:gd name="connsiteY71" fmla="*/ 1254479 h 1457434"/>
                <a:gd name="connsiteX0" fmla="*/ 178234 w 1513398"/>
                <a:gd name="connsiteY0" fmla="*/ 1244462 h 1256724"/>
                <a:gd name="connsiteX1" fmla="*/ 246491 w 1513398"/>
                <a:gd name="connsiteY1" fmla="*/ 1234290 h 1256724"/>
                <a:gd name="connsiteX2" fmla="*/ 421419 w 1513398"/>
                <a:gd name="connsiteY2" fmla="*/ 1186584 h 1256724"/>
                <a:gd name="connsiteX3" fmla="*/ 469127 w 1513398"/>
                <a:gd name="connsiteY3" fmla="*/ 1170681 h 1256724"/>
                <a:gd name="connsiteX4" fmla="*/ 492981 w 1513398"/>
                <a:gd name="connsiteY4" fmla="*/ 1162730 h 1256724"/>
                <a:gd name="connsiteX5" fmla="*/ 516835 w 1513398"/>
                <a:gd name="connsiteY5" fmla="*/ 1154778 h 1256724"/>
                <a:gd name="connsiteX6" fmla="*/ 604299 w 1513398"/>
                <a:gd name="connsiteY6" fmla="*/ 1138876 h 1256724"/>
                <a:gd name="connsiteX7" fmla="*/ 652007 w 1513398"/>
                <a:gd name="connsiteY7" fmla="*/ 1122973 h 1256724"/>
                <a:gd name="connsiteX8" fmla="*/ 723569 w 1513398"/>
                <a:gd name="connsiteY8" fmla="*/ 1083217 h 1256724"/>
                <a:gd name="connsiteX9" fmla="*/ 755374 w 1513398"/>
                <a:gd name="connsiteY9" fmla="*/ 1075265 h 1256724"/>
                <a:gd name="connsiteX10" fmla="*/ 779228 w 1513398"/>
                <a:gd name="connsiteY10" fmla="*/ 1067314 h 1256724"/>
                <a:gd name="connsiteX11" fmla="*/ 818985 w 1513398"/>
                <a:gd name="connsiteY11" fmla="*/ 1059363 h 1256724"/>
                <a:gd name="connsiteX12" fmla="*/ 866693 w 1513398"/>
                <a:gd name="connsiteY12" fmla="*/ 1051411 h 1256724"/>
                <a:gd name="connsiteX13" fmla="*/ 914400 w 1513398"/>
                <a:gd name="connsiteY13" fmla="*/ 1035509 h 1256724"/>
                <a:gd name="connsiteX14" fmla="*/ 962108 w 1513398"/>
                <a:gd name="connsiteY14" fmla="*/ 1019606 h 1256724"/>
                <a:gd name="connsiteX15" fmla="*/ 1033670 w 1513398"/>
                <a:gd name="connsiteY15" fmla="*/ 979850 h 1256724"/>
                <a:gd name="connsiteX16" fmla="*/ 1057524 w 1513398"/>
                <a:gd name="connsiteY16" fmla="*/ 963947 h 1256724"/>
                <a:gd name="connsiteX17" fmla="*/ 1105232 w 1513398"/>
                <a:gd name="connsiteY17" fmla="*/ 948045 h 1256724"/>
                <a:gd name="connsiteX18" fmla="*/ 1129086 w 1513398"/>
                <a:gd name="connsiteY18" fmla="*/ 932142 h 1256724"/>
                <a:gd name="connsiteX19" fmla="*/ 1152939 w 1513398"/>
                <a:gd name="connsiteY19" fmla="*/ 924191 h 1256724"/>
                <a:gd name="connsiteX20" fmla="*/ 1200647 w 1513398"/>
                <a:gd name="connsiteY20" fmla="*/ 892385 h 1256724"/>
                <a:gd name="connsiteX21" fmla="*/ 1224501 w 1513398"/>
                <a:gd name="connsiteY21" fmla="*/ 876483 h 1256724"/>
                <a:gd name="connsiteX22" fmla="*/ 1272209 w 1513398"/>
                <a:gd name="connsiteY22" fmla="*/ 860580 h 1256724"/>
                <a:gd name="connsiteX23" fmla="*/ 1343771 w 1513398"/>
                <a:gd name="connsiteY23" fmla="*/ 836726 h 1256724"/>
                <a:gd name="connsiteX24" fmla="*/ 1367625 w 1513398"/>
                <a:gd name="connsiteY24" fmla="*/ 828775 h 1256724"/>
                <a:gd name="connsiteX25" fmla="*/ 1415333 w 1513398"/>
                <a:gd name="connsiteY25" fmla="*/ 796970 h 1256724"/>
                <a:gd name="connsiteX26" fmla="*/ 1463040 w 1513398"/>
                <a:gd name="connsiteY26" fmla="*/ 765165 h 1256724"/>
                <a:gd name="connsiteX27" fmla="*/ 1470992 w 1513398"/>
                <a:gd name="connsiteY27" fmla="*/ 741311 h 1256724"/>
                <a:gd name="connsiteX28" fmla="*/ 1502797 w 1513398"/>
                <a:gd name="connsiteY28" fmla="*/ 709505 h 1256724"/>
                <a:gd name="connsiteX29" fmla="*/ 1478943 w 1513398"/>
                <a:gd name="connsiteY29" fmla="*/ 614090 h 1256724"/>
                <a:gd name="connsiteX30" fmla="*/ 1455089 w 1513398"/>
                <a:gd name="connsiteY30" fmla="*/ 606138 h 1256724"/>
                <a:gd name="connsiteX31" fmla="*/ 1391479 w 1513398"/>
                <a:gd name="connsiteY31" fmla="*/ 550479 h 1256724"/>
                <a:gd name="connsiteX32" fmla="*/ 1367625 w 1513398"/>
                <a:gd name="connsiteY32" fmla="*/ 534577 h 1256724"/>
                <a:gd name="connsiteX33" fmla="*/ 1343771 w 1513398"/>
                <a:gd name="connsiteY33" fmla="*/ 518674 h 1256724"/>
                <a:gd name="connsiteX34" fmla="*/ 1256306 w 1513398"/>
                <a:gd name="connsiteY34" fmla="*/ 494820 h 1256724"/>
                <a:gd name="connsiteX35" fmla="*/ 1224501 w 1513398"/>
                <a:gd name="connsiteY35" fmla="*/ 486869 h 1256724"/>
                <a:gd name="connsiteX36" fmla="*/ 1152939 w 1513398"/>
                <a:gd name="connsiteY36" fmla="*/ 463015 h 1256724"/>
                <a:gd name="connsiteX37" fmla="*/ 1129086 w 1513398"/>
                <a:gd name="connsiteY37" fmla="*/ 455064 h 1256724"/>
                <a:gd name="connsiteX38" fmla="*/ 1081378 w 1513398"/>
                <a:gd name="connsiteY38" fmla="*/ 415307 h 1256724"/>
                <a:gd name="connsiteX39" fmla="*/ 1057524 w 1513398"/>
                <a:gd name="connsiteY39" fmla="*/ 407356 h 1256724"/>
                <a:gd name="connsiteX40" fmla="*/ 1009816 w 1513398"/>
                <a:gd name="connsiteY40" fmla="*/ 375551 h 1256724"/>
                <a:gd name="connsiteX41" fmla="*/ 985962 w 1513398"/>
                <a:gd name="connsiteY41" fmla="*/ 367599 h 1256724"/>
                <a:gd name="connsiteX42" fmla="*/ 962108 w 1513398"/>
                <a:gd name="connsiteY42" fmla="*/ 351697 h 1256724"/>
                <a:gd name="connsiteX43" fmla="*/ 938254 w 1513398"/>
                <a:gd name="connsiteY43" fmla="*/ 343745 h 1256724"/>
                <a:gd name="connsiteX44" fmla="*/ 914400 w 1513398"/>
                <a:gd name="connsiteY44" fmla="*/ 327843 h 1256724"/>
                <a:gd name="connsiteX45" fmla="*/ 890546 w 1513398"/>
                <a:gd name="connsiteY45" fmla="*/ 303989 h 1256724"/>
                <a:gd name="connsiteX46" fmla="*/ 842839 w 1513398"/>
                <a:gd name="connsiteY46" fmla="*/ 288086 h 1256724"/>
                <a:gd name="connsiteX47" fmla="*/ 818985 w 1513398"/>
                <a:gd name="connsiteY47" fmla="*/ 280135 h 1256724"/>
                <a:gd name="connsiteX48" fmla="*/ 747423 w 1513398"/>
                <a:gd name="connsiteY48" fmla="*/ 248330 h 1256724"/>
                <a:gd name="connsiteX49" fmla="*/ 723569 w 1513398"/>
                <a:gd name="connsiteY49" fmla="*/ 240378 h 1256724"/>
                <a:gd name="connsiteX50" fmla="*/ 699715 w 1513398"/>
                <a:gd name="connsiteY50" fmla="*/ 232427 h 1256724"/>
                <a:gd name="connsiteX51" fmla="*/ 675861 w 1513398"/>
                <a:gd name="connsiteY51" fmla="*/ 216525 h 1256724"/>
                <a:gd name="connsiteX52" fmla="*/ 652007 w 1513398"/>
                <a:gd name="connsiteY52" fmla="*/ 208573 h 1256724"/>
                <a:gd name="connsiteX53" fmla="*/ 580446 w 1513398"/>
                <a:gd name="connsiteY53" fmla="*/ 168817 h 1256724"/>
                <a:gd name="connsiteX54" fmla="*/ 556592 w 1513398"/>
                <a:gd name="connsiteY54" fmla="*/ 152914 h 1256724"/>
                <a:gd name="connsiteX55" fmla="*/ 477079 w 1513398"/>
                <a:gd name="connsiteY55" fmla="*/ 129060 h 1256724"/>
                <a:gd name="connsiteX56" fmla="*/ 405517 w 1513398"/>
                <a:gd name="connsiteY56" fmla="*/ 105206 h 1256724"/>
                <a:gd name="connsiteX57" fmla="*/ 333955 w 1513398"/>
                <a:gd name="connsiteY57" fmla="*/ 81352 h 1256724"/>
                <a:gd name="connsiteX58" fmla="*/ 310101 w 1513398"/>
                <a:gd name="connsiteY58" fmla="*/ 73401 h 1256724"/>
                <a:gd name="connsiteX59" fmla="*/ 262393 w 1513398"/>
                <a:gd name="connsiteY59" fmla="*/ 49547 h 1256724"/>
                <a:gd name="connsiteX60" fmla="*/ 238539 w 1513398"/>
                <a:gd name="connsiteY60" fmla="*/ 33645 h 1256724"/>
                <a:gd name="connsiteX61" fmla="*/ 190832 w 1513398"/>
                <a:gd name="connsiteY61" fmla="*/ 17742 h 1256724"/>
                <a:gd name="connsiteX62" fmla="*/ 166978 w 1513398"/>
                <a:gd name="connsiteY62" fmla="*/ 9791 h 1256724"/>
                <a:gd name="connsiteX63" fmla="*/ 143124 w 1513398"/>
                <a:gd name="connsiteY63" fmla="*/ 1839 h 1256724"/>
                <a:gd name="connsiteX64" fmla="*/ 55453 w 1513398"/>
                <a:gd name="connsiteY64" fmla="*/ 9791 h 1256724"/>
                <a:gd name="connsiteX65" fmla="*/ 0 w 1513398"/>
                <a:gd name="connsiteY65" fmla="*/ 69270 h 1256724"/>
                <a:gd name="connsiteX66" fmla="*/ 27779 w 1513398"/>
                <a:gd name="connsiteY66" fmla="*/ 781067 h 1256724"/>
                <a:gd name="connsiteX67" fmla="*/ 31806 w 1513398"/>
                <a:gd name="connsiteY67" fmla="*/ 932142 h 1256724"/>
                <a:gd name="connsiteX68" fmla="*/ 47708 w 1513398"/>
                <a:gd name="connsiteY68" fmla="*/ 979850 h 1256724"/>
                <a:gd name="connsiteX69" fmla="*/ 41099 w 1513398"/>
                <a:gd name="connsiteY69" fmla="*/ 1025442 h 1256724"/>
                <a:gd name="connsiteX70" fmla="*/ 60411 w 1513398"/>
                <a:gd name="connsiteY70" fmla="*/ 1254479 h 1256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513398" h="1256724">
                  <a:moveTo>
                    <a:pt x="178234" y="1244462"/>
                  </a:moveTo>
                  <a:cubicBezTo>
                    <a:pt x="192454" y="1242343"/>
                    <a:pt x="205960" y="1243936"/>
                    <a:pt x="246491" y="1234290"/>
                  </a:cubicBezTo>
                  <a:cubicBezTo>
                    <a:pt x="286575" y="1256724"/>
                    <a:pt x="394915" y="1206462"/>
                    <a:pt x="421419" y="1186584"/>
                  </a:cubicBezTo>
                  <a:cubicBezTo>
                    <a:pt x="437591" y="1182173"/>
                    <a:pt x="453224" y="1175982"/>
                    <a:pt x="469127" y="1170681"/>
                  </a:cubicBezTo>
                  <a:lnTo>
                    <a:pt x="492981" y="1162730"/>
                  </a:lnTo>
                  <a:cubicBezTo>
                    <a:pt x="500932" y="1160079"/>
                    <a:pt x="508568" y="1156156"/>
                    <a:pt x="516835" y="1154778"/>
                  </a:cubicBezTo>
                  <a:cubicBezTo>
                    <a:pt x="532420" y="1152181"/>
                    <a:pt x="586836" y="1143639"/>
                    <a:pt x="604299" y="1138876"/>
                  </a:cubicBezTo>
                  <a:cubicBezTo>
                    <a:pt x="620471" y="1134465"/>
                    <a:pt x="638059" y="1132271"/>
                    <a:pt x="652007" y="1122973"/>
                  </a:cubicBezTo>
                  <a:cubicBezTo>
                    <a:pt x="694726" y="1094494"/>
                    <a:pt x="686829" y="1093714"/>
                    <a:pt x="723569" y="1083217"/>
                  </a:cubicBezTo>
                  <a:cubicBezTo>
                    <a:pt x="734077" y="1080215"/>
                    <a:pt x="744866" y="1078267"/>
                    <a:pt x="755374" y="1075265"/>
                  </a:cubicBezTo>
                  <a:cubicBezTo>
                    <a:pt x="763433" y="1072962"/>
                    <a:pt x="771097" y="1069347"/>
                    <a:pt x="779228" y="1067314"/>
                  </a:cubicBezTo>
                  <a:cubicBezTo>
                    <a:pt x="792339" y="1064036"/>
                    <a:pt x="805688" y="1061781"/>
                    <a:pt x="818985" y="1059363"/>
                  </a:cubicBezTo>
                  <a:cubicBezTo>
                    <a:pt x="834847" y="1056479"/>
                    <a:pt x="851052" y="1055321"/>
                    <a:pt x="866693" y="1051411"/>
                  </a:cubicBezTo>
                  <a:cubicBezTo>
                    <a:pt x="882955" y="1047345"/>
                    <a:pt x="898498" y="1040810"/>
                    <a:pt x="914400" y="1035509"/>
                  </a:cubicBezTo>
                  <a:cubicBezTo>
                    <a:pt x="914405" y="1035507"/>
                    <a:pt x="962104" y="1019609"/>
                    <a:pt x="962108" y="1019606"/>
                  </a:cubicBezTo>
                  <a:cubicBezTo>
                    <a:pt x="1016790" y="983152"/>
                    <a:pt x="991684" y="993845"/>
                    <a:pt x="1033670" y="979850"/>
                  </a:cubicBezTo>
                  <a:cubicBezTo>
                    <a:pt x="1041621" y="974549"/>
                    <a:pt x="1048791" y="967828"/>
                    <a:pt x="1057524" y="963947"/>
                  </a:cubicBezTo>
                  <a:cubicBezTo>
                    <a:pt x="1072842" y="957139"/>
                    <a:pt x="1105232" y="948045"/>
                    <a:pt x="1105232" y="948045"/>
                  </a:cubicBezTo>
                  <a:cubicBezTo>
                    <a:pt x="1113183" y="942744"/>
                    <a:pt x="1120539" y="936416"/>
                    <a:pt x="1129086" y="932142"/>
                  </a:cubicBezTo>
                  <a:cubicBezTo>
                    <a:pt x="1136582" y="928394"/>
                    <a:pt x="1145613" y="928261"/>
                    <a:pt x="1152939" y="924191"/>
                  </a:cubicBezTo>
                  <a:cubicBezTo>
                    <a:pt x="1169646" y="914909"/>
                    <a:pt x="1184744" y="902987"/>
                    <a:pt x="1200647" y="892385"/>
                  </a:cubicBezTo>
                  <a:cubicBezTo>
                    <a:pt x="1208598" y="887084"/>
                    <a:pt x="1215435" y="879505"/>
                    <a:pt x="1224501" y="876483"/>
                  </a:cubicBezTo>
                  <a:lnTo>
                    <a:pt x="1272209" y="860580"/>
                  </a:lnTo>
                  <a:lnTo>
                    <a:pt x="1343771" y="836726"/>
                  </a:lnTo>
                  <a:lnTo>
                    <a:pt x="1367625" y="828775"/>
                  </a:lnTo>
                  <a:cubicBezTo>
                    <a:pt x="1420565" y="775835"/>
                    <a:pt x="1363549" y="825739"/>
                    <a:pt x="1415333" y="796970"/>
                  </a:cubicBezTo>
                  <a:cubicBezTo>
                    <a:pt x="1432040" y="787688"/>
                    <a:pt x="1463040" y="765165"/>
                    <a:pt x="1463040" y="765165"/>
                  </a:cubicBezTo>
                  <a:cubicBezTo>
                    <a:pt x="1465691" y="757214"/>
                    <a:pt x="1465065" y="747238"/>
                    <a:pt x="1470992" y="741311"/>
                  </a:cubicBezTo>
                  <a:cubicBezTo>
                    <a:pt x="1513398" y="698905"/>
                    <a:pt x="1481595" y="773113"/>
                    <a:pt x="1502797" y="709505"/>
                  </a:cubicBezTo>
                  <a:cubicBezTo>
                    <a:pt x="1500054" y="684816"/>
                    <a:pt x="1505665" y="635468"/>
                    <a:pt x="1478943" y="614090"/>
                  </a:cubicBezTo>
                  <a:cubicBezTo>
                    <a:pt x="1472398" y="608854"/>
                    <a:pt x="1463040" y="608789"/>
                    <a:pt x="1455089" y="606138"/>
                  </a:cubicBezTo>
                  <a:cubicBezTo>
                    <a:pt x="1428584" y="566384"/>
                    <a:pt x="1447136" y="587584"/>
                    <a:pt x="1391479" y="550479"/>
                  </a:cubicBezTo>
                  <a:lnTo>
                    <a:pt x="1367625" y="534577"/>
                  </a:lnTo>
                  <a:cubicBezTo>
                    <a:pt x="1359674" y="529276"/>
                    <a:pt x="1352837" y="521696"/>
                    <a:pt x="1343771" y="518674"/>
                  </a:cubicBezTo>
                  <a:cubicBezTo>
                    <a:pt x="1299184" y="503812"/>
                    <a:pt x="1328045" y="512755"/>
                    <a:pt x="1256306" y="494820"/>
                  </a:cubicBezTo>
                  <a:cubicBezTo>
                    <a:pt x="1245704" y="492170"/>
                    <a:pt x="1234868" y="490325"/>
                    <a:pt x="1224501" y="486869"/>
                  </a:cubicBezTo>
                  <a:lnTo>
                    <a:pt x="1152939" y="463015"/>
                  </a:lnTo>
                  <a:lnTo>
                    <a:pt x="1129086" y="455064"/>
                  </a:lnTo>
                  <a:cubicBezTo>
                    <a:pt x="1111502" y="437480"/>
                    <a:pt x="1103517" y="426377"/>
                    <a:pt x="1081378" y="415307"/>
                  </a:cubicBezTo>
                  <a:cubicBezTo>
                    <a:pt x="1073881" y="411559"/>
                    <a:pt x="1065475" y="410006"/>
                    <a:pt x="1057524" y="407356"/>
                  </a:cubicBezTo>
                  <a:cubicBezTo>
                    <a:pt x="1041621" y="396754"/>
                    <a:pt x="1027948" y="381595"/>
                    <a:pt x="1009816" y="375551"/>
                  </a:cubicBezTo>
                  <a:cubicBezTo>
                    <a:pt x="1001865" y="372900"/>
                    <a:pt x="993459" y="371347"/>
                    <a:pt x="985962" y="367599"/>
                  </a:cubicBezTo>
                  <a:cubicBezTo>
                    <a:pt x="977415" y="363325"/>
                    <a:pt x="970655" y="355971"/>
                    <a:pt x="962108" y="351697"/>
                  </a:cubicBezTo>
                  <a:cubicBezTo>
                    <a:pt x="954611" y="347949"/>
                    <a:pt x="945751" y="347493"/>
                    <a:pt x="938254" y="343745"/>
                  </a:cubicBezTo>
                  <a:cubicBezTo>
                    <a:pt x="929707" y="339471"/>
                    <a:pt x="921741" y="333961"/>
                    <a:pt x="914400" y="327843"/>
                  </a:cubicBezTo>
                  <a:cubicBezTo>
                    <a:pt x="905761" y="320644"/>
                    <a:pt x="900376" y="309450"/>
                    <a:pt x="890546" y="303989"/>
                  </a:cubicBezTo>
                  <a:cubicBezTo>
                    <a:pt x="875893" y="295848"/>
                    <a:pt x="858741" y="293387"/>
                    <a:pt x="842839" y="288086"/>
                  </a:cubicBezTo>
                  <a:lnTo>
                    <a:pt x="818985" y="280135"/>
                  </a:lnTo>
                  <a:cubicBezTo>
                    <a:pt x="781182" y="254933"/>
                    <a:pt x="804199" y="267255"/>
                    <a:pt x="747423" y="248330"/>
                  </a:cubicBezTo>
                  <a:lnTo>
                    <a:pt x="723569" y="240378"/>
                  </a:lnTo>
                  <a:cubicBezTo>
                    <a:pt x="715618" y="237728"/>
                    <a:pt x="706689" y="237076"/>
                    <a:pt x="699715" y="232427"/>
                  </a:cubicBezTo>
                  <a:cubicBezTo>
                    <a:pt x="691764" y="227126"/>
                    <a:pt x="684408" y="220799"/>
                    <a:pt x="675861" y="216525"/>
                  </a:cubicBezTo>
                  <a:cubicBezTo>
                    <a:pt x="668364" y="212777"/>
                    <a:pt x="659334" y="212643"/>
                    <a:pt x="652007" y="208573"/>
                  </a:cubicBezTo>
                  <a:cubicBezTo>
                    <a:pt x="569988" y="163007"/>
                    <a:pt x="634419" y="186808"/>
                    <a:pt x="580446" y="168817"/>
                  </a:cubicBezTo>
                  <a:cubicBezTo>
                    <a:pt x="572495" y="163516"/>
                    <a:pt x="565325" y="156795"/>
                    <a:pt x="556592" y="152914"/>
                  </a:cubicBezTo>
                  <a:cubicBezTo>
                    <a:pt x="517667" y="135614"/>
                    <a:pt x="512662" y="139735"/>
                    <a:pt x="477079" y="129060"/>
                  </a:cubicBezTo>
                  <a:cubicBezTo>
                    <a:pt x="476994" y="129035"/>
                    <a:pt x="417486" y="109196"/>
                    <a:pt x="405517" y="105206"/>
                  </a:cubicBezTo>
                  <a:lnTo>
                    <a:pt x="333955" y="81352"/>
                  </a:lnTo>
                  <a:lnTo>
                    <a:pt x="310101" y="73401"/>
                  </a:lnTo>
                  <a:cubicBezTo>
                    <a:pt x="241748" y="27831"/>
                    <a:pt x="328225" y="82461"/>
                    <a:pt x="262393" y="49547"/>
                  </a:cubicBezTo>
                  <a:cubicBezTo>
                    <a:pt x="253846" y="45273"/>
                    <a:pt x="247272" y="37526"/>
                    <a:pt x="238539" y="33645"/>
                  </a:cubicBezTo>
                  <a:cubicBezTo>
                    <a:pt x="223221" y="26837"/>
                    <a:pt x="206734" y="23043"/>
                    <a:pt x="190832" y="17742"/>
                  </a:cubicBezTo>
                  <a:lnTo>
                    <a:pt x="166978" y="9791"/>
                  </a:lnTo>
                  <a:lnTo>
                    <a:pt x="143124" y="1839"/>
                  </a:lnTo>
                  <a:cubicBezTo>
                    <a:pt x="98067" y="4490"/>
                    <a:pt x="99513" y="0"/>
                    <a:pt x="55453" y="9791"/>
                  </a:cubicBezTo>
                  <a:cubicBezTo>
                    <a:pt x="47271" y="11609"/>
                    <a:pt x="0" y="60888"/>
                    <a:pt x="0" y="69270"/>
                  </a:cubicBezTo>
                  <a:cubicBezTo>
                    <a:pt x="0" y="777086"/>
                    <a:pt x="50714" y="535163"/>
                    <a:pt x="27779" y="781067"/>
                  </a:cubicBezTo>
                  <a:cubicBezTo>
                    <a:pt x="30474" y="816107"/>
                    <a:pt x="21201" y="889722"/>
                    <a:pt x="31806" y="932142"/>
                  </a:cubicBezTo>
                  <a:cubicBezTo>
                    <a:pt x="35872" y="948404"/>
                    <a:pt x="38410" y="965903"/>
                    <a:pt x="47708" y="979850"/>
                  </a:cubicBezTo>
                  <a:cubicBezTo>
                    <a:pt x="53009" y="987801"/>
                    <a:pt x="40538" y="1015902"/>
                    <a:pt x="41099" y="1025442"/>
                  </a:cubicBezTo>
                  <a:cubicBezTo>
                    <a:pt x="78842" y="1185019"/>
                    <a:pt x="15566" y="1063270"/>
                    <a:pt x="60411" y="1254479"/>
                  </a:cubicBezTo>
                </a:path>
              </a:pathLst>
            </a:cu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 typeface="Verdana" pitchFamily="34" charset="0"/>
                <a:buChar char="•"/>
                <a:tabLst/>
              </a:pPr>
              <a:endParaRPr kumimoji="0" lang="en-US" sz="1800" b="0" i="0" u="none" strike="noStrike" cap="none" normalizeH="0" baseline="0" dirty="0" smtClean="0">
                <a:ln>
                  <a:noFill/>
                </a:ln>
                <a:solidFill>
                  <a:schemeClr val="tx1"/>
                </a:solidFill>
                <a:effectLst/>
                <a:latin typeface="Verdana" pitchFamily="34" charset="0"/>
              </a:endParaRPr>
            </a:p>
          </p:txBody>
        </p:sp>
        <p:cxnSp>
          <p:nvCxnSpPr>
            <p:cNvPr id="9" name="Straight Connector 8"/>
            <p:cNvCxnSpPr/>
            <p:nvPr/>
          </p:nvCxnSpPr>
          <p:spPr bwMode="auto">
            <a:xfrm rot="5400000">
              <a:off x="3279890" y="2106500"/>
              <a:ext cx="452175" cy="0"/>
            </a:xfrm>
            <a:prstGeom prst="line">
              <a:avLst/>
            </a:prstGeom>
            <a:solidFill>
              <a:srgbClr val="FFFFFF"/>
            </a:solidFill>
            <a:ln w="19050" cap="flat" cmpd="sng" algn="ctr">
              <a:solidFill>
                <a:srgbClr val="000000"/>
              </a:solidFill>
              <a:prstDash val="solid"/>
              <a:round/>
              <a:headEnd type="none" w="med" len="med"/>
              <a:tailEnd type="none" w="med" len="med"/>
            </a:ln>
            <a:effectLst/>
          </p:spPr>
        </p:cxnSp>
        <p:cxnSp>
          <p:nvCxnSpPr>
            <p:cNvPr id="10" name="Straight Connector 9"/>
            <p:cNvCxnSpPr/>
            <p:nvPr/>
          </p:nvCxnSpPr>
          <p:spPr bwMode="auto">
            <a:xfrm rot="5400000">
              <a:off x="3390421" y="2212008"/>
              <a:ext cx="231112" cy="0"/>
            </a:xfrm>
            <a:prstGeom prst="line">
              <a:avLst/>
            </a:prstGeom>
            <a:solidFill>
              <a:srgbClr val="FFFFFF"/>
            </a:solidFill>
            <a:ln w="44450" cap="flat" cmpd="sng" algn="ctr">
              <a:solidFill>
                <a:srgbClr val="000000"/>
              </a:solidFill>
              <a:prstDash val="solid"/>
              <a:round/>
              <a:headEnd type="none" w="med" len="med"/>
              <a:tailEnd type="none" w="med" len="med"/>
            </a:ln>
            <a:effectLst/>
          </p:spPr>
        </p:cxnSp>
        <p:sp>
          <p:nvSpPr>
            <p:cNvPr id="11" name="Freeform 10"/>
            <p:cNvSpPr/>
            <p:nvPr/>
          </p:nvSpPr>
          <p:spPr bwMode="auto">
            <a:xfrm>
              <a:off x="3410518" y="2669208"/>
              <a:ext cx="999630" cy="1693328"/>
            </a:xfrm>
            <a:custGeom>
              <a:avLst/>
              <a:gdLst>
                <a:gd name="connsiteX0" fmla="*/ 1510 w 1002036"/>
                <a:gd name="connsiteY0" fmla="*/ 0 h 1711673"/>
                <a:gd name="connsiteX1" fmla="*/ 6534 w 1002036"/>
                <a:gd name="connsiteY1" fmla="*/ 231112 h 1711673"/>
                <a:gd name="connsiteX2" fmla="*/ 21607 w 1002036"/>
                <a:gd name="connsiteY2" fmla="*/ 236137 h 1711673"/>
                <a:gd name="connsiteX3" fmla="*/ 36679 w 1002036"/>
                <a:gd name="connsiteY3" fmla="*/ 246185 h 1711673"/>
                <a:gd name="connsiteX4" fmla="*/ 46728 w 1002036"/>
                <a:gd name="connsiteY4" fmla="*/ 256233 h 1711673"/>
                <a:gd name="connsiteX5" fmla="*/ 51752 w 1002036"/>
                <a:gd name="connsiteY5" fmla="*/ 271306 h 1711673"/>
                <a:gd name="connsiteX6" fmla="*/ 71849 w 1002036"/>
                <a:gd name="connsiteY6" fmla="*/ 286378 h 1711673"/>
                <a:gd name="connsiteX7" fmla="*/ 81897 w 1002036"/>
                <a:gd name="connsiteY7" fmla="*/ 296427 h 1711673"/>
                <a:gd name="connsiteX8" fmla="*/ 96969 w 1002036"/>
                <a:gd name="connsiteY8" fmla="*/ 326572 h 1711673"/>
                <a:gd name="connsiteX9" fmla="*/ 107018 w 1002036"/>
                <a:gd name="connsiteY9" fmla="*/ 336620 h 1711673"/>
                <a:gd name="connsiteX10" fmla="*/ 142187 w 1002036"/>
                <a:gd name="connsiteY10" fmla="*/ 346668 h 1711673"/>
                <a:gd name="connsiteX11" fmla="*/ 157260 w 1002036"/>
                <a:gd name="connsiteY11" fmla="*/ 351693 h 1711673"/>
                <a:gd name="connsiteX12" fmla="*/ 202477 w 1002036"/>
                <a:gd name="connsiteY12" fmla="*/ 361741 h 1711673"/>
                <a:gd name="connsiteX13" fmla="*/ 217550 w 1002036"/>
                <a:gd name="connsiteY13" fmla="*/ 371789 h 1711673"/>
                <a:gd name="connsiteX14" fmla="*/ 232622 w 1002036"/>
                <a:gd name="connsiteY14" fmla="*/ 401934 h 1711673"/>
                <a:gd name="connsiteX15" fmla="*/ 237646 w 1002036"/>
                <a:gd name="connsiteY15" fmla="*/ 422031 h 1711673"/>
                <a:gd name="connsiteX16" fmla="*/ 257743 w 1002036"/>
                <a:gd name="connsiteY16" fmla="*/ 452176 h 1711673"/>
                <a:gd name="connsiteX17" fmla="*/ 307985 w 1002036"/>
                <a:gd name="connsiteY17" fmla="*/ 502418 h 1711673"/>
                <a:gd name="connsiteX18" fmla="*/ 323057 w 1002036"/>
                <a:gd name="connsiteY18" fmla="*/ 517490 h 1711673"/>
                <a:gd name="connsiteX19" fmla="*/ 333106 w 1002036"/>
                <a:gd name="connsiteY19" fmla="*/ 527539 h 1711673"/>
                <a:gd name="connsiteX20" fmla="*/ 338130 w 1002036"/>
                <a:gd name="connsiteY20" fmla="*/ 542611 h 1711673"/>
                <a:gd name="connsiteX21" fmla="*/ 358227 w 1002036"/>
                <a:gd name="connsiteY21" fmla="*/ 567732 h 1711673"/>
                <a:gd name="connsiteX22" fmla="*/ 383347 w 1002036"/>
                <a:gd name="connsiteY22" fmla="*/ 602901 h 1711673"/>
                <a:gd name="connsiteX23" fmla="*/ 388372 w 1002036"/>
                <a:gd name="connsiteY23" fmla="*/ 617974 h 1711673"/>
                <a:gd name="connsiteX24" fmla="*/ 393396 w 1002036"/>
                <a:gd name="connsiteY24" fmla="*/ 653143 h 1711673"/>
                <a:gd name="connsiteX25" fmla="*/ 403444 w 1002036"/>
                <a:gd name="connsiteY25" fmla="*/ 668216 h 1711673"/>
                <a:gd name="connsiteX26" fmla="*/ 418517 w 1002036"/>
                <a:gd name="connsiteY26" fmla="*/ 693337 h 1711673"/>
                <a:gd name="connsiteX27" fmla="*/ 423541 w 1002036"/>
                <a:gd name="connsiteY27" fmla="*/ 708409 h 1711673"/>
                <a:gd name="connsiteX28" fmla="*/ 433589 w 1002036"/>
                <a:gd name="connsiteY28" fmla="*/ 758651 h 1711673"/>
                <a:gd name="connsiteX29" fmla="*/ 443638 w 1002036"/>
                <a:gd name="connsiteY29" fmla="*/ 768699 h 1711673"/>
                <a:gd name="connsiteX30" fmla="*/ 463734 w 1002036"/>
                <a:gd name="connsiteY30" fmla="*/ 798844 h 1711673"/>
                <a:gd name="connsiteX31" fmla="*/ 473783 w 1002036"/>
                <a:gd name="connsiteY31" fmla="*/ 813917 h 1711673"/>
                <a:gd name="connsiteX32" fmla="*/ 488855 w 1002036"/>
                <a:gd name="connsiteY32" fmla="*/ 864158 h 1711673"/>
                <a:gd name="connsiteX33" fmla="*/ 498904 w 1002036"/>
                <a:gd name="connsiteY33" fmla="*/ 884255 h 1711673"/>
                <a:gd name="connsiteX34" fmla="*/ 503928 w 1002036"/>
                <a:gd name="connsiteY34" fmla="*/ 904352 h 1711673"/>
                <a:gd name="connsiteX35" fmla="*/ 508952 w 1002036"/>
                <a:gd name="connsiteY35" fmla="*/ 919424 h 1711673"/>
                <a:gd name="connsiteX36" fmla="*/ 513976 w 1002036"/>
                <a:gd name="connsiteY36" fmla="*/ 999811 h 1711673"/>
                <a:gd name="connsiteX37" fmla="*/ 524024 w 1002036"/>
                <a:gd name="connsiteY37" fmla="*/ 1029956 h 1711673"/>
                <a:gd name="connsiteX38" fmla="*/ 534073 w 1002036"/>
                <a:gd name="connsiteY38" fmla="*/ 1075174 h 1711673"/>
                <a:gd name="connsiteX39" fmla="*/ 539097 w 1002036"/>
                <a:gd name="connsiteY39" fmla="*/ 1195754 h 1711673"/>
                <a:gd name="connsiteX40" fmla="*/ 549145 w 1002036"/>
                <a:gd name="connsiteY40" fmla="*/ 1225899 h 1711673"/>
                <a:gd name="connsiteX41" fmla="*/ 554169 w 1002036"/>
                <a:gd name="connsiteY41" fmla="*/ 1336431 h 1711673"/>
                <a:gd name="connsiteX42" fmla="*/ 564218 w 1002036"/>
                <a:gd name="connsiteY42" fmla="*/ 1351504 h 1711673"/>
                <a:gd name="connsiteX43" fmla="*/ 574266 w 1002036"/>
                <a:gd name="connsiteY43" fmla="*/ 1391697 h 1711673"/>
                <a:gd name="connsiteX44" fmla="*/ 584315 w 1002036"/>
                <a:gd name="connsiteY44" fmla="*/ 1401745 h 1711673"/>
                <a:gd name="connsiteX45" fmla="*/ 599387 w 1002036"/>
                <a:gd name="connsiteY45" fmla="*/ 1421842 h 1711673"/>
                <a:gd name="connsiteX46" fmla="*/ 614460 w 1002036"/>
                <a:gd name="connsiteY46" fmla="*/ 1446963 h 1711673"/>
                <a:gd name="connsiteX47" fmla="*/ 624508 w 1002036"/>
                <a:gd name="connsiteY47" fmla="*/ 1462035 h 1711673"/>
                <a:gd name="connsiteX48" fmla="*/ 639580 w 1002036"/>
                <a:gd name="connsiteY48" fmla="*/ 1472084 h 1711673"/>
                <a:gd name="connsiteX49" fmla="*/ 649629 w 1002036"/>
                <a:gd name="connsiteY49" fmla="*/ 1482132 h 1711673"/>
                <a:gd name="connsiteX50" fmla="*/ 664701 w 1002036"/>
                <a:gd name="connsiteY50" fmla="*/ 1492180 h 1711673"/>
                <a:gd name="connsiteX51" fmla="*/ 689822 w 1002036"/>
                <a:gd name="connsiteY51" fmla="*/ 1512277 h 1711673"/>
                <a:gd name="connsiteX52" fmla="*/ 719967 w 1002036"/>
                <a:gd name="connsiteY52" fmla="*/ 1522326 h 1711673"/>
                <a:gd name="connsiteX53" fmla="*/ 750112 w 1002036"/>
                <a:gd name="connsiteY53" fmla="*/ 1537398 h 1711673"/>
                <a:gd name="connsiteX54" fmla="*/ 765185 w 1002036"/>
                <a:gd name="connsiteY54" fmla="*/ 1547446 h 1711673"/>
                <a:gd name="connsiteX55" fmla="*/ 800354 w 1002036"/>
                <a:gd name="connsiteY55" fmla="*/ 1552471 h 1711673"/>
                <a:gd name="connsiteX56" fmla="*/ 830499 w 1002036"/>
                <a:gd name="connsiteY56" fmla="*/ 1562519 h 1711673"/>
                <a:gd name="connsiteX57" fmla="*/ 845572 w 1002036"/>
                <a:gd name="connsiteY57" fmla="*/ 1567543 h 1711673"/>
                <a:gd name="connsiteX58" fmla="*/ 865668 w 1002036"/>
                <a:gd name="connsiteY58" fmla="*/ 1572567 h 1711673"/>
                <a:gd name="connsiteX59" fmla="*/ 895813 w 1002036"/>
                <a:gd name="connsiteY59" fmla="*/ 1582616 h 1711673"/>
                <a:gd name="connsiteX60" fmla="*/ 905862 w 1002036"/>
                <a:gd name="connsiteY60" fmla="*/ 1592664 h 1711673"/>
                <a:gd name="connsiteX61" fmla="*/ 936007 w 1002036"/>
                <a:gd name="connsiteY61" fmla="*/ 1602712 h 1711673"/>
                <a:gd name="connsiteX62" fmla="*/ 951079 w 1002036"/>
                <a:gd name="connsiteY62" fmla="*/ 1612761 h 1711673"/>
                <a:gd name="connsiteX63" fmla="*/ 981224 w 1002036"/>
                <a:gd name="connsiteY63" fmla="*/ 1622809 h 1711673"/>
                <a:gd name="connsiteX64" fmla="*/ 991273 w 1002036"/>
                <a:gd name="connsiteY64" fmla="*/ 1632857 h 1711673"/>
                <a:gd name="connsiteX65" fmla="*/ 991273 w 1002036"/>
                <a:gd name="connsiteY65" fmla="*/ 1703196 h 1711673"/>
                <a:gd name="connsiteX66" fmla="*/ 961128 w 1002036"/>
                <a:gd name="connsiteY66" fmla="*/ 1703196 h 1711673"/>
                <a:gd name="connsiteX0" fmla="*/ 1510 w 1002036"/>
                <a:gd name="connsiteY0" fmla="*/ 0 h 1711673"/>
                <a:gd name="connsiteX1" fmla="*/ 6534 w 1002036"/>
                <a:gd name="connsiteY1" fmla="*/ 231112 h 1711673"/>
                <a:gd name="connsiteX2" fmla="*/ 21607 w 1002036"/>
                <a:gd name="connsiteY2" fmla="*/ 236137 h 1711673"/>
                <a:gd name="connsiteX3" fmla="*/ 36679 w 1002036"/>
                <a:gd name="connsiteY3" fmla="*/ 246185 h 1711673"/>
                <a:gd name="connsiteX4" fmla="*/ 46728 w 1002036"/>
                <a:gd name="connsiteY4" fmla="*/ 256233 h 1711673"/>
                <a:gd name="connsiteX5" fmla="*/ 51752 w 1002036"/>
                <a:gd name="connsiteY5" fmla="*/ 271306 h 1711673"/>
                <a:gd name="connsiteX6" fmla="*/ 71849 w 1002036"/>
                <a:gd name="connsiteY6" fmla="*/ 286378 h 1711673"/>
                <a:gd name="connsiteX7" fmla="*/ 81897 w 1002036"/>
                <a:gd name="connsiteY7" fmla="*/ 296427 h 1711673"/>
                <a:gd name="connsiteX8" fmla="*/ 96969 w 1002036"/>
                <a:gd name="connsiteY8" fmla="*/ 326572 h 1711673"/>
                <a:gd name="connsiteX9" fmla="*/ 107018 w 1002036"/>
                <a:gd name="connsiteY9" fmla="*/ 336620 h 1711673"/>
                <a:gd name="connsiteX10" fmla="*/ 142187 w 1002036"/>
                <a:gd name="connsiteY10" fmla="*/ 346668 h 1711673"/>
                <a:gd name="connsiteX11" fmla="*/ 157260 w 1002036"/>
                <a:gd name="connsiteY11" fmla="*/ 351693 h 1711673"/>
                <a:gd name="connsiteX12" fmla="*/ 202477 w 1002036"/>
                <a:gd name="connsiteY12" fmla="*/ 361741 h 1711673"/>
                <a:gd name="connsiteX13" fmla="*/ 232622 w 1002036"/>
                <a:gd name="connsiteY13" fmla="*/ 401934 h 1711673"/>
                <a:gd name="connsiteX14" fmla="*/ 237646 w 1002036"/>
                <a:gd name="connsiteY14" fmla="*/ 422031 h 1711673"/>
                <a:gd name="connsiteX15" fmla="*/ 257743 w 1002036"/>
                <a:gd name="connsiteY15" fmla="*/ 452176 h 1711673"/>
                <a:gd name="connsiteX16" fmla="*/ 307985 w 1002036"/>
                <a:gd name="connsiteY16" fmla="*/ 502418 h 1711673"/>
                <a:gd name="connsiteX17" fmla="*/ 323057 w 1002036"/>
                <a:gd name="connsiteY17" fmla="*/ 517490 h 1711673"/>
                <a:gd name="connsiteX18" fmla="*/ 333106 w 1002036"/>
                <a:gd name="connsiteY18" fmla="*/ 527539 h 1711673"/>
                <a:gd name="connsiteX19" fmla="*/ 338130 w 1002036"/>
                <a:gd name="connsiteY19" fmla="*/ 542611 h 1711673"/>
                <a:gd name="connsiteX20" fmla="*/ 358227 w 1002036"/>
                <a:gd name="connsiteY20" fmla="*/ 567732 h 1711673"/>
                <a:gd name="connsiteX21" fmla="*/ 383347 w 1002036"/>
                <a:gd name="connsiteY21" fmla="*/ 602901 h 1711673"/>
                <a:gd name="connsiteX22" fmla="*/ 388372 w 1002036"/>
                <a:gd name="connsiteY22" fmla="*/ 617974 h 1711673"/>
                <a:gd name="connsiteX23" fmla="*/ 393396 w 1002036"/>
                <a:gd name="connsiteY23" fmla="*/ 653143 h 1711673"/>
                <a:gd name="connsiteX24" fmla="*/ 403444 w 1002036"/>
                <a:gd name="connsiteY24" fmla="*/ 668216 h 1711673"/>
                <a:gd name="connsiteX25" fmla="*/ 418517 w 1002036"/>
                <a:gd name="connsiteY25" fmla="*/ 693337 h 1711673"/>
                <a:gd name="connsiteX26" fmla="*/ 423541 w 1002036"/>
                <a:gd name="connsiteY26" fmla="*/ 708409 h 1711673"/>
                <a:gd name="connsiteX27" fmla="*/ 433589 w 1002036"/>
                <a:gd name="connsiteY27" fmla="*/ 758651 h 1711673"/>
                <a:gd name="connsiteX28" fmla="*/ 443638 w 1002036"/>
                <a:gd name="connsiteY28" fmla="*/ 768699 h 1711673"/>
                <a:gd name="connsiteX29" fmla="*/ 463734 w 1002036"/>
                <a:gd name="connsiteY29" fmla="*/ 798844 h 1711673"/>
                <a:gd name="connsiteX30" fmla="*/ 473783 w 1002036"/>
                <a:gd name="connsiteY30" fmla="*/ 813917 h 1711673"/>
                <a:gd name="connsiteX31" fmla="*/ 488855 w 1002036"/>
                <a:gd name="connsiteY31" fmla="*/ 864158 h 1711673"/>
                <a:gd name="connsiteX32" fmla="*/ 498904 w 1002036"/>
                <a:gd name="connsiteY32" fmla="*/ 884255 h 1711673"/>
                <a:gd name="connsiteX33" fmla="*/ 503928 w 1002036"/>
                <a:gd name="connsiteY33" fmla="*/ 904352 h 1711673"/>
                <a:gd name="connsiteX34" fmla="*/ 508952 w 1002036"/>
                <a:gd name="connsiteY34" fmla="*/ 919424 h 1711673"/>
                <a:gd name="connsiteX35" fmla="*/ 513976 w 1002036"/>
                <a:gd name="connsiteY35" fmla="*/ 999811 h 1711673"/>
                <a:gd name="connsiteX36" fmla="*/ 524024 w 1002036"/>
                <a:gd name="connsiteY36" fmla="*/ 1029956 h 1711673"/>
                <a:gd name="connsiteX37" fmla="*/ 534073 w 1002036"/>
                <a:gd name="connsiteY37" fmla="*/ 1075174 h 1711673"/>
                <a:gd name="connsiteX38" fmla="*/ 539097 w 1002036"/>
                <a:gd name="connsiteY38" fmla="*/ 1195754 h 1711673"/>
                <a:gd name="connsiteX39" fmla="*/ 549145 w 1002036"/>
                <a:gd name="connsiteY39" fmla="*/ 1225899 h 1711673"/>
                <a:gd name="connsiteX40" fmla="*/ 554169 w 1002036"/>
                <a:gd name="connsiteY40" fmla="*/ 1336431 h 1711673"/>
                <a:gd name="connsiteX41" fmla="*/ 564218 w 1002036"/>
                <a:gd name="connsiteY41" fmla="*/ 1351504 h 1711673"/>
                <a:gd name="connsiteX42" fmla="*/ 574266 w 1002036"/>
                <a:gd name="connsiteY42" fmla="*/ 1391697 h 1711673"/>
                <a:gd name="connsiteX43" fmla="*/ 584315 w 1002036"/>
                <a:gd name="connsiteY43" fmla="*/ 1401745 h 1711673"/>
                <a:gd name="connsiteX44" fmla="*/ 599387 w 1002036"/>
                <a:gd name="connsiteY44" fmla="*/ 1421842 h 1711673"/>
                <a:gd name="connsiteX45" fmla="*/ 614460 w 1002036"/>
                <a:gd name="connsiteY45" fmla="*/ 1446963 h 1711673"/>
                <a:gd name="connsiteX46" fmla="*/ 624508 w 1002036"/>
                <a:gd name="connsiteY46" fmla="*/ 1462035 h 1711673"/>
                <a:gd name="connsiteX47" fmla="*/ 639580 w 1002036"/>
                <a:gd name="connsiteY47" fmla="*/ 1472084 h 1711673"/>
                <a:gd name="connsiteX48" fmla="*/ 649629 w 1002036"/>
                <a:gd name="connsiteY48" fmla="*/ 1482132 h 1711673"/>
                <a:gd name="connsiteX49" fmla="*/ 664701 w 1002036"/>
                <a:gd name="connsiteY49" fmla="*/ 1492180 h 1711673"/>
                <a:gd name="connsiteX50" fmla="*/ 689822 w 1002036"/>
                <a:gd name="connsiteY50" fmla="*/ 1512277 h 1711673"/>
                <a:gd name="connsiteX51" fmla="*/ 719967 w 1002036"/>
                <a:gd name="connsiteY51" fmla="*/ 1522326 h 1711673"/>
                <a:gd name="connsiteX52" fmla="*/ 750112 w 1002036"/>
                <a:gd name="connsiteY52" fmla="*/ 1537398 h 1711673"/>
                <a:gd name="connsiteX53" fmla="*/ 765185 w 1002036"/>
                <a:gd name="connsiteY53" fmla="*/ 1547446 h 1711673"/>
                <a:gd name="connsiteX54" fmla="*/ 800354 w 1002036"/>
                <a:gd name="connsiteY54" fmla="*/ 1552471 h 1711673"/>
                <a:gd name="connsiteX55" fmla="*/ 830499 w 1002036"/>
                <a:gd name="connsiteY55" fmla="*/ 1562519 h 1711673"/>
                <a:gd name="connsiteX56" fmla="*/ 845572 w 1002036"/>
                <a:gd name="connsiteY56" fmla="*/ 1567543 h 1711673"/>
                <a:gd name="connsiteX57" fmla="*/ 865668 w 1002036"/>
                <a:gd name="connsiteY57" fmla="*/ 1572567 h 1711673"/>
                <a:gd name="connsiteX58" fmla="*/ 895813 w 1002036"/>
                <a:gd name="connsiteY58" fmla="*/ 1582616 h 1711673"/>
                <a:gd name="connsiteX59" fmla="*/ 905862 w 1002036"/>
                <a:gd name="connsiteY59" fmla="*/ 1592664 h 1711673"/>
                <a:gd name="connsiteX60" fmla="*/ 936007 w 1002036"/>
                <a:gd name="connsiteY60" fmla="*/ 1602712 h 1711673"/>
                <a:gd name="connsiteX61" fmla="*/ 951079 w 1002036"/>
                <a:gd name="connsiteY61" fmla="*/ 1612761 h 1711673"/>
                <a:gd name="connsiteX62" fmla="*/ 981224 w 1002036"/>
                <a:gd name="connsiteY62" fmla="*/ 1622809 h 1711673"/>
                <a:gd name="connsiteX63" fmla="*/ 991273 w 1002036"/>
                <a:gd name="connsiteY63" fmla="*/ 1632857 h 1711673"/>
                <a:gd name="connsiteX64" fmla="*/ 991273 w 1002036"/>
                <a:gd name="connsiteY64" fmla="*/ 1703196 h 1711673"/>
                <a:gd name="connsiteX65" fmla="*/ 961128 w 1002036"/>
                <a:gd name="connsiteY65" fmla="*/ 1703196 h 1711673"/>
                <a:gd name="connsiteX0" fmla="*/ 1510 w 1002036"/>
                <a:gd name="connsiteY0" fmla="*/ 0 h 1711673"/>
                <a:gd name="connsiteX1" fmla="*/ 6534 w 1002036"/>
                <a:gd name="connsiteY1" fmla="*/ 231112 h 1711673"/>
                <a:gd name="connsiteX2" fmla="*/ 21607 w 1002036"/>
                <a:gd name="connsiteY2" fmla="*/ 236137 h 1711673"/>
                <a:gd name="connsiteX3" fmla="*/ 36679 w 1002036"/>
                <a:gd name="connsiteY3" fmla="*/ 246185 h 1711673"/>
                <a:gd name="connsiteX4" fmla="*/ 46728 w 1002036"/>
                <a:gd name="connsiteY4" fmla="*/ 256233 h 1711673"/>
                <a:gd name="connsiteX5" fmla="*/ 51752 w 1002036"/>
                <a:gd name="connsiteY5" fmla="*/ 271306 h 1711673"/>
                <a:gd name="connsiteX6" fmla="*/ 71849 w 1002036"/>
                <a:gd name="connsiteY6" fmla="*/ 286378 h 1711673"/>
                <a:gd name="connsiteX7" fmla="*/ 81897 w 1002036"/>
                <a:gd name="connsiteY7" fmla="*/ 296427 h 1711673"/>
                <a:gd name="connsiteX8" fmla="*/ 96969 w 1002036"/>
                <a:gd name="connsiteY8" fmla="*/ 326572 h 1711673"/>
                <a:gd name="connsiteX9" fmla="*/ 107018 w 1002036"/>
                <a:gd name="connsiteY9" fmla="*/ 336620 h 1711673"/>
                <a:gd name="connsiteX10" fmla="*/ 142187 w 1002036"/>
                <a:gd name="connsiteY10" fmla="*/ 346668 h 1711673"/>
                <a:gd name="connsiteX11" fmla="*/ 157260 w 1002036"/>
                <a:gd name="connsiteY11" fmla="*/ 351693 h 1711673"/>
                <a:gd name="connsiteX12" fmla="*/ 232622 w 1002036"/>
                <a:gd name="connsiteY12" fmla="*/ 401934 h 1711673"/>
                <a:gd name="connsiteX13" fmla="*/ 237646 w 1002036"/>
                <a:gd name="connsiteY13" fmla="*/ 422031 h 1711673"/>
                <a:gd name="connsiteX14" fmla="*/ 257743 w 1002036"/>
                <a:gd name="connsiteY14" fmla="*/ 452176 h 1711673"/>
                <a:gd name="connsiteX15" fmla="*/ 307985 w 1002036"/>
                <a:gd name="connsiteY15" fmla="*/ 502418 h 1711673"/>
                <a:gd name="connsiteX16" fmla="*/ 323057 w 1002036"/>
                <a:gd name="connsiteY16" fmla="*/ 517490 h 1711673"/>
                <a:gd name="connsiteX17" fmla="*/ 333106 w 1002036"/>
                <a:gd name="connsiteY17" fmla="*/ 527539 h 1711673"/>
                <a:gd name="connsiteX18" fmla="*/ 338130 w 1002036"/>
                <a:gd name="connsiteY18" fmla="*/ 542611 h 1711673"/>
                <a:gd name="connsiteX19" fmla="*/ 358227 w 1002036"/>
                <a:gd name="connsiteY19" fmla="*/ 567732 h 1711673"/>
                <a:gd name="connsiteX20" fmla="*/ 383347 w 1002036"/>
                <a:gd name="connsiteY20" fmla="*/ 602901 h 1711673"/>
                <a:gd name="connsiteX21" fmla="*/ 388372 w 1002036"/>
                <a:gd name="connsiteY21" fmla="*/ 617974 h 1711673"/>
                <a:gd name="connsiteX22" fmla="*/ 393396 w 1002036"/>
                <a:gd name="connsiteY22" fmla="*/ 653143 h 1711673"/>
                <a:gd name="connsiteX23" fmla="*/ 403444 w 1002036"/>
                <a:gd name="connsiteY23" fmla="*/ 668216 h 1711673"/>
                <a:gd name="connsiteX24" fmla="*/ 418517 w 1002036"/>
                <a:gd name="connsiteY24" fmla="*/ 693337 h 1711673"/>
                <a:gd name="connsiteX25" fmla="*/ 423541 w 1002036"/>
                <a:gd name="connsiteY25" fmla="*/ 708409 h 1711673"/>
                <a:gd name="connsiteX26" fmla="*/ 433589 w 1002036"/>
                <a:gd name="connsiteY26" fmla="*/ 758651 h 1711673"/>
                <a:gd name="connsiteX27" fmla="*/ 443638 w 1002036"/>
                <a:gd name="connsiteY27" fmla="*/ 768699 h 1711673"/>
                <a:gd name="connsiteX28" fmla="*/ 463734 w 1002036"/>
                <a:gd name="connsiteY28" fmla="*/ 798844 h 1711673"/>
                <a:gd name="connsiteX29" fmla="*/ 473783 w 1002036"/>
                <a:gd name="connsiteY29" fmla="*/ 813917 h 1711673"/>
                <a:gd name="connsiteX30" fmla="*/ 488855 w 1002036"/>
                <a:gd name="connsiteY30" fmla="*/ 864158 h 1711673"/>
                <a:gd name="connsiteX31" fmla="*/ 498904 w 1002036"/>
                <a:gd name="connsiteY31" fmla="*/ 884255 h 1711673"/>
                <a:gd name="connsiteX32" fmla="*/ 503928 w 1002036"/>
                <a:gd name="connsiteY32" fmla="*/ 904352 h 1711673"/>
                <a:gd name="connsiteX33" fmla="*/ 508952 w 1002036"/>
                <a:gd name="connsiteY33" fmla="*/ 919424 h 1711673"/>
                <a:gd name="connsiteX34" fmla="*/ 513976 w 1002036"/>
                <a:gd name="connsiteY34" fmla="*/ 999811 h 1711673"/>
                <a:gd name="connsiteX35" fmla="*/ 524024 w 1002036"/>
                <a:gd name="connsiteY35" fmla="*/ 1029956 h 1711673"/>
                <a:gd name="connsiteX36" fmla="*/ 534073 w 1002036"/>
                <a:gd name="connsiteY36" fmla="*/ 1075174 h 1711673"/>
                <a:gd name="connsiteX37" fmla="*/ 539097 w 1002036"/>
                <a:gd name="connsiteY37" fmla="*/ 1195754 h 1711673"/>
                <a:gd name="connsiteX38" fmla="*/ 549145 w 1002036"/>
                <a:gd name="connsiteY38" fmla="*/ 1225899 h 1711673"/>
                <a:gd name="connsiteX39" fmla="*/ 554169 w 1002036"/>
                <a:gd name="connsiteY39" fmla="*/ 1336431 h 1711673"/>
                <a:gd name="connsiteX40" fmla="*/ 564218 w 1002036"/>
                <a:gd name="connsiteY40" fmla="*/ 1351504 h 1711673"/>
                <a:gd name="connsiteX41" fmla="*/ 574266 w 1002036"/>
                <a:gd name="connsiteY41" fmla="*/ 1391697 h 1711673"/>
                <a:gd name="connsiteX42" fmla="*/ 584315 w 1002036"/>
                <a:gd name="connsiteY42" fmla="*/ 1401745 h 1711673"/>
                <a:gd name="connsiteX43" fmla="*/ 599387 w 1002036"/>
                <a:gd name="connsiteY43" fmla="*/ 1421842 h 1711673"/>
                <a:gd name="connsiteX44" fmla="*/ 614460 w 1002036"/>
                <a:gd name="connsiteY44" fmla="*/ 1446963 h 1711673"/>
                <a:gd name="connsiteX45" fmla="*/ 624508 w 1002036"/>
                <a:gd name="connsiteY45" fmla="*/ 1462035 h 1711673"/>
                <a:gd name="connsiteX46" fmla="*/ 639580 w 1002036"/>
                <a:gd name="connsiteY46" fmla="*/ 1472084 h 1711673"/>
                <a:gd name="connsiteX47" fmla="*/ 649629 w 1002036"/>
                <a:gd name="connsiteY47" fmla="*/ 1482132 h 1711673"/>
                <a:gd name="connsiteX48" fmla="*/ 664701 w 1002036"/>
                <a:gd name="connsiteY48" fmla="*/ 1492180 h 1711673"/>
                <a:gd name="connsiteX49" fmla="*/ 689822 w 1002036"/>
                <a:gd name="connsiteY49" fmla="*/ 1512277 h 1711673"/>
                <a:gd name="connsiteX50" fmla="*/ 719967 w 1002036"/>
                <a:gd name="connsiteY50" fmla="*/ 1522326 h 1711673"/>
                <a:gd name="connsiteX51" fmla="*/ 750112 w 1002036"/>
                <a:gd name="connsiteY51" fmla="*/ 1537398 h 1711673"/>
                <a:gd name="connsiteX52" fmla="*/ 765185 w 1002036"/>
                <a:gd name="connsiteY52" fmla="*/ 1547446 h 1711673"/>
                <a:gd name="connsiteX53" fmla="*/ 800354 w 1002036"/>
                <a:gd name="connsiteY53" fmla="*/ 1552471 h 1711673"/>
                <a:gd name="connsiteX54" fmla="*/ 830499 w 1002036"/>
                <a:gd name="connsiteY54" fmla="*/ 1562519 h 1711673"/>
                <a:gd name="connsiteX55" fmla="*/ 845572 w 1002036"/>
                <a:gd name="connsiteY55" fmla="*/ 1567543 h 1711673"/>
                <a:gd name="connsiteX56" fmla="*/ 865668 w 1002036"/>
                <a:gd name="connsiteY56" fmla="*/ 1572567 h 1711673"/>
                <a:gd name="connsiteX57" fmla="*/ 895813 w 1002036"/>
                <a:gd name="connsiteY57" fmla="*/ 1582616 h 1711673"/>
                <a:gd name="connsiteX58" fmla="*/ 905862 w 1002036"/>
                <a:gd name="connsiteY58" fmla="*/ 1592664 h 1711673"/>
                <a:gd name="connsiteX59" fmla="*/ 936007 w 1002036"/>
                <a:gd name="connsiteY59" fmla="*/ 1602712 h 1711673"/>
                <a:gd name="connsiteX60" fmla="*/ 951079 w 1002036"/>
                <a:gd name="connsiteY60" fmla="*/ 1612761 h 1711673"/>
                <a:gd name="connsiteX61" fmla="*/ 981224 w 1002036"/>
                <a:gd name="connsiteY61" fmla="*/ 1622809 h 1711673"/>
                <a:gd name="connsiteX62" fmla="*/ 991273 w 1002036"/>
                <a:gd name="connsiteY62" fmla="*/ 1632857 h 1711673"/>
                <a:gd name="connsiteX63" fmla="*/ 991273 w 1002036"/>
                <a:gd name="connsiteY63" fmla="*/ 1703196 h 1711673"/>
                <a:gd name="connsiteX64" fmla="*/ 961128 w 1002036"/>
                <a:gd name="connsiteY64" fmla="*/ 1703196 h 1711673"/>
                <a:gd name="connsiteX0" fmla="*/ 1510 w 1002036"/>
                <a:gd name="connsiteY0" fmla="*/ 0 h 1711673"/>
                <a:gd name="connsiteX1" fmla="*/ 6534 w 1002036"/>
                <a:gd name="connsiteY1" fmla="*/ 231112 h 1711673"/>
                <a:gd name="connsiteX2" fmla="*/ 36679 w 1002036"/>
                <a:gd name="connsiteY2" fmla="*/ 246185 h 1711673"/>
                <a:gd name="connsiteX3" fmla="*/ 46728 w 1002036"/>
                <a:gd name="connsiteY3" fmla="*/ 256233 h 1711673"/>
                <a:gd name="connsiteX4" fmla="*/ 51752 w 1002036"/>
                <a:gd name="connsiteY4" fmla="*/ 271306 h 1711673"/>
                <a:gd name="connsiteX5" fmla="*/ 71849 w 1002036"/>
                <a:gd name="connsiteY5" fmla="*/ 286378 h 1711673"/>
                <a:gd name="connsiteX6" fmla="*/ 81897 w 1002036"/>
                <a:gd name="connsiteY6" fmla="*/ 296427 h 1711673"/>
                <a:gd name="connsiteX7" fmla="*/ 96969 w 1002036"/>
                <a:gd name="connsiteY7" fmla="*/ 326572 h 1711673"/>
                <a:gd name="connsiteX8" fmla="*/ 107018 w 1002036"/>
                <a:gd name="connsiteY8" fmla="*/ 336620 h 1711673"/>
                <a:gd name="connsiteX9" fmla="*/ 142187 w 1002036"/>
                <a:gd name="connsiteY9" fmla="*/ 346668 h 1711673"/>
                <a:gd name="connsiteX10" fmla="*/ 157260 w 1002036"/>
                <a:gd name="connsiteY10" fmla="*/ 351693 h 1711673"/>
                <a:gd name="connsiteX11" fmla="*/ 232622 w 1002036"/>
                <a:gd name="connsiteY11" fmla="*/ 401934 h 1711673"/>
                <a:gd name="connsiteX12" fmla="*/ 237646 w 1002036"/>
                <a:gd name="connsiteY12" fmla="*/ 422031 h 1711673"/>
                <a:gd name="connsiteX13" fmla="*/ 257743 w 1002036"/>
                <a:gd name="connsiteY13" fmla="*/ 452176 h 1711673"/>
                <a:gd name="connsiteX14" fmla="*/ 307985 w 1002036"/>
                <a:gd name="connsiteY14" fmla="*/ 502418 h 1711673"/>
                <a:gd name="connsiteX15" fmla="*/ 323057 w 1002036"/>
                <a:gd name="connsiteY15" fmla="*/ 517490 h 1711673"/>
                <a:gd name="connsiteX16" fmla="*/ 333106 w 1002036"/>
                <a:gd name="connsiteY16" fmla="*/ 527539 h 1711673"/>
                <a:gd name="connsiteX17" fmla="*/ 338130 w 1002036"/>
                <a:gd name="connsiteY17" fmla="*/ 542611 h 1711673"/>
                <a:gd name="connsiteX18" fmla="*/ 358227 w 1002036"/>
                <a:gd name="connsiteY18" fmla="*/ 567732 h 1711673"/>
                <a:gd name="connsiteX19" fmla="*/ 383347 w 1002036"/>
                <a:gd name="connsiteY19" fmla="*/ 602901 h 1711673"/>
                <a:gd name="connsiteX20" fmla="*/ 388372 w 1002036"/>
                <a:gd name="connsiteY20" fmla="*/ 617974 h 1711673"/>
                <a:gd name="connsiteX21" fmla="*/ 393396 w 1002036"/>
                <a:gd name="connsiteY21" fmla="*/ 653143 h 1711673"/>
                <a:gd name="connsiteX22" fmla="*/ 403444 w 1002036"/>
                <a:gd name="connsiteY22" fmla="*/ 668216 h 1711673"/>
                <a:gd name="connsiteX23" fmla="*/ 418517 w 1002036"/>
                <a:gd name="connsiteY23" fmla="*/ 693337 h 1711673"/>
                <a:gd name="connsiteX24" fmla="*/ 423541 w 1002036"/>
                <a:gd name="connsiteY24" fmla="*/ 708409 h 1711673"/>
                <a:gd name="connsiteX25" fmla="*/ 433589 w 1002036"/>
                <a:gd name="connsiteY25" fmla="*/ 758651 h 1711673"/>
                <a:gd name="connsiteX26" fmla="*/ 443638 w 1002036"/>
                <a:gd name="connsiteY26" fmla="*/ 768699 h 1711673"/>
                <a:gd name="connsiteX27" fmla="*/ 463734 w 1002036"/>
                <a:gd name="connsiteY27" fmla="*/ 798844 h 1711673"/>
                <a:gd name="connsiteX28" fmla="*/ 473783 w 1002036"/>
                <a:gd name="connsiteY28" fmla="*/ 813917 h 1711673"/>
                <a:gd name="connsiteX29" fmla="*/ 488855 w 1002036"/>
                <a:gd name="connsiteY29" fmla="*/ 864158 h 1711673"/>
                <a:gd name="connsiteX30" fmla="*/ 498904 w 1002036"/>
                <a:gd name="connsiteY30" fmla="*/ 884255 h 1711673"/>
                <a:gd name="connsiteX31" fmla="*/ 503928 w 1002036"/>
                <a:gd name="connsiteY31" fmla="*/ 904352 h 1711673"/>
                <a:gd name="connsiteX32" fmla="*/ 508952 w 1002036"/>
                <a:gd name="connsiteY32" fmla="*/ 919424 h 1711673"/>
                <a:gd name="connsiteX33" fmla="*/ 513976 w 1002036"/>
                <a:gd name="connsiteY33" fmla="*/ 999811 h 1711673"/>
                <a:gd name="connsiteX34" fmla="*/ 524024 w 1002036"/>
                <a:gd name="connsiteY34" fmla="*/ 1029956 h 1711673"/>
                <a:gd name="connsiteX35" fmla="*/ 534073 w 1002036"/>
                <a:gd name="connsiteY35" fmla="*/ 1075174 h 1711673"/>
                <a:gd name="connsiteX36" fmla="*/ 539097 w 1002036"/>
                <a:gd name="connsiteY36" fmla="*/ 1195754 h 1711673"/>
                <a:gd name="connsiteX37" fmla="*/ 549145 w 1002036"/>
                <a:gd name="connsiteY37" fmla="*/ 1225899 h 1711673"/>
                <a:gd name="connsiteX38" fmla="*/ 554169 w 1002036"/>
                <a:gd name="connsiteY38" fmla="*/ 1336431 h 1711673"/>
                <a:gd name="connsiteX39" fmla="*/ 564218 w 1002036"/>
                <a:gd name="connsiteY39" fmla="*/ 1351504 h 1711673"/>
                <a:gd name="connsiteX40" fmla="*/ 574266 w 1002036"/>
                <a:gd name="connsiteY40" fmla="*/ 1391697 h 1711673"/>
                <a:gd name="connsiteX41" fmla="*/ 584315 w 1002036"/>
                <a:gd name="connsiteY41" fmla="*/ 1401745 h 1711673"/>
                <a:gd name="connsiteX42" fmla="*/ 599387 w 1002036"/>
                <a:gd name="connsiteY42" fmla="*/ 1421842 h 1711673"/>
                <a:gd name="connsiteX43" fmla="*/ 614460 w 1002036"/>
                <a:gd name="connsiteY43" fmla="*/ 1446963 h 1711673"/>
                <a:gd name="connsiteX44" fmla="*/ 624508 w 1002036"/>
                <a:gd name="connsiteY44" fmla="*/ 1462035 h 1711673"/>
                <a:gd name="connsiteX45" fmla="*/ 639580 w 1002036"/>
                <a:gd name="connsiteY45" fmla="*/ 1472084 h 1711673"/>
                <a:gd name="connsiteX46" fmla="*/ 649629 w 1002036"/>
                <a:gd name="connsiteY46" fmla="*/ 1482132 h 1711673"/>
                <a:gd name="connsiteX47" fmla="*/ 664701 w 1002036"/>
                <a:gd name="connsiteY47" fmla="*/ 1492180 h 1711673"/>
                <a:gd name="connsiteX48" fmla="*/ 689822 w 1002036"/>
                <a:gd name="connsiteY48" fmla="*/ 1512277 h 1711673"/>
                <a:gd name="connsiteX49" fmla="*/ 719967 w 1002036"/>
                <a:gd name="connsiteY49" fmla="*/ 1522326 h 1711673"/>
                <a:gd name="connsiteX50" fmla="*/ 750112 w 1002036"/>
                <a:gd name="connsiteY50" fmla="*/ 1537398 h 1711673"/>
                <a:gd name="connsiteX51" fmla="*/ 765185 w 1002036"/>
                <a:gd name="connsiteY51" fmla="*/ 1547446 h 1711673"/>
                <a:gd name="connsiteX52" fmla="*/ 800354 w 1002036"/>
                <a:gd name="connsiteY52" fmla="*/ 1552471 h 1711673"/>
                <a:gd name="connsiteX53" fmla="*/ 830499 w 1002036"/>
                <a:gd name="connsiteY53" fmla="*/ 1562519 h 1711673"/>
                <a:gd name="connsiteX54" fmla="*/ 845572 w 1002036"/>
                <a:gd name="connsiteY54" fmla="*/ 1567543 h 1711673"/>
                <a:gd name="connsiteX55" fmla="*/ 865668 w 1002036"/>
                <a:gd name="connsiteY55" fmla="*/ 1572567 h 1711673"/>
                <a:gd name="connsiteX56" fmla="*/ 895813 w 1002036"/>
                <a:gd name="connsiteY56" fmla="*/ 1582616 h 1711673"/>
                <a:gd name="connsiteX57" fmla="*/ 905862 w 1002036"/>
                <a:gd name="connsiteY57" fmla="*/ 1592664 h 1711673"/>
                <a:gd name="connsiteX58" fmla="*/ 936007 w 1002036"/>
                <a:gd name="connsiteY58" fmla="*/ 1602712 h 1711673"/>
                <a:gd name="connsiteX59" fmla="*/ 951079 w 1002036"/>
                <a:gd name="connsiteY59" fmla="*/ 1612761 h 1711673"/>
                <a:gd name="connsiteX60" fmla="*/ 981224 w 1002036"/>
                <a:gd name="connsiteY60" fmla="*/ 1622809 h 1711673"/>
                <a:gd name="connsiteX61" fmla="*/ 991273 w 1002036"/>
                <a:gd name="connsiteY61" fmla="*/ 1632857 h 1711673"/>
                <a:gd name="connsiteX62" fmla="*/ 991273 w 1002036"/>
                <a:gd name="connsiteY62" fmla="*/ 1703196 h 1711673"/>
                <a:gd name="connsiteX63" fmla="*/ 961128 w 1002036"/>
                <a:gd name="connsiteY63" fmla="*/ 1703196 h 1711673"/>
                <a:gd name="connsiteX0" fmla="*/ 0 w 1000526"/>
                <a:gd name="connsiteY0" fmla="*/ 0 h 1711673"/>
                <a:gd name="connsiteX1" fmla="*/ 35169 w 1000526"/>
                <a:gd name="connsiteY1" fmla="*/ 246185 h 1711673"/>
                <a:gd name="connsiteX2" fmla="*/ 45218 w 1000526"/>
                <a:gd name="connsiteY2" fmla="*/ 256233 h 1711673"/>
                <a:gd name="connsiteX3" fmla="*/ 50242 w 1000526"/>
                <a:gd name="connsiteY3" fmla="*/ 271306 h 1711673"/>
                <a:gd name="connsiteX4" fmla="*/ 70339 w 1000526"/>
                <a:gd name="connsiteY4" fmla="*/ 286378 h 1711673"/>
                <a:gd name="connsiteX5" fmla="*/ 80387 w 1000526"/>
                <a:gd name="connsiteY5" fmla="*/ 296427 h 1711673"/>
                <a:gd name="connsiteX6" fmla="*/ 95459 w 1000526"/>
                <a:gd name="connsiteY6" fmla="*/ 326572 h 1711673"/>
                <a:gd name="connsiteX7" fmla="*/ 105508 w 1000526"/>
                <a:gd name="connsiteY7" fmla="*/ 336620 h 1711673"/>
                <a:gd name="connsiteX8" fmla="*/ 140677 w 1000526"/>
                <a:gd name="connsiteY8" fmla="*/ 346668 h 1711673"/>
                <a:gd name="connsiteX9" fmla="*/ 155750 w 1000526"/>
                <a:gd name="connsiteY9" fmla="*/ 351693 h 1711673"/>
                <a:gd name="connsiteX10" fmla="*/ 231112 w 1000526"/>
                <a:gd name="connsiteY10" fmla="*/ 401934 h 1711673"/>
                <a:gd name="connsiteX11" fmla="*/ 236136 w 1000526"/>
                <a:gd name="connsiteY11" fmla="*/ 422031 h 1711673"/>
                <a:gd name="connsiteX12" fmla="*/ 256233 w 1000526"/>
                <a:gd name="connsiteY12" fmla="*/ 452176 h 1711673"/>
                <a:gd name="connsiteX13" fmla="*/ 306475 w 1000526"/>
                <a:gd name="connsiteY13" fmla="*/ 502418 h 1711673"/>
                <a:gd name="connsiteX14" fmla="*/ 321547 w 1000526"/>
                <a:gd name="connsiteY14" fmla="*/ 517490 h 1711673"/>
                <a:gd name="connsiteX15" fmla="*/ 331596 w 1000526"/>
                <a:gd name="connsiteY15" fmla="*/ 527539 h 1711673"/>
                <a:gd name="connsiteX16" fmla="*/ 336620 w 1000526"/>
                <a:gd name="connsiteY16" fmla="*/ 542611 h 1711673"/>
                <a:gd name="connsiteX17" fmla="*/ 356717 w 1000526"/>
                <a:gd name="connsiteY17" fmla="*/ 567732 h 1711673"/>
                <a:gd name="connsiteX18" fmla="*/ 381837 w 1000526"/>
                <a:gd name="connsiteY18" fmla="*/ 602901 h 1711673"/>
                <a:gd name="connsiteX19" fmla="*/ 386862 w 1000526"/>
                <a:gd name="connsiteY19" fmla="*/ 617974 h 1711673"/>
                <a:gd name="connsiteX20" fmla="*/ 391886 w 1000526"/>
                <a:gd name="connsiteY20" fmla="*/ 653143 h 1711673"/>
                <a:gd name="connsiteX21" fmla="*/ 401934 w 1000526"/>
                <a:gd name="connsiteY21" fmla="*/ 668216 h 1711673"/>
                <a:gd name="connsiteX22" fmla="*/ 417007 w 1000526"/>
                <a:gd name="connsiteY22" fmla="*/ 693337 h 1711673"/>
                <a:gd name="connsiteX23" fmla="*/ 422031 w 1000526"/>
                <a:gd name="connsiteY23" fmla="*/ 708409 h 1711673"/>
                <a:gd name="connsiteX24" fmla="*/ 432079 w 1000526"/>
                <a:gd name="connsiteY24" fmla="*/ 758651 h 1711673"/>
                <a:gd name="connsiteX25" fmla="*/ 442128 w 1000526"/>
                <a:gd name="connsiteY25" fmla="*/ 768699 h 1711673"/>
                <a:gd name="connsiteX26" fmla="*/ 462224 w 1000526"/>
                <a:gd name="connsiteY26" fmla="*/ 798844 h 1711673"/>
                <a:gd name="connsiteX27" fmla="*/ 472273 w 1000526"/>
                <a:gd name="connsiteY27" fmla="*/ 813917 h 1711673"/>
                <a:gd name="connsiteX28" fmla="*/ 487345 w 1000526"/>
                <a:gd name="connsiteY28" fmla="*/ 864158 h 1711673"/>
                <a:gd name="connsiteX29" fmla="*/ 497394 w 1000526"/>
                <a:gd name="connsiteY29" fmla="*/ 884255 h 1711673"/>
                <a:gd name="connsiteX30" fmla="*/ 502418 w 1000526"/>
                <a:gd name="connsiteY30" fmla="*/ 904352 h 1711673"/>
                <a:gd name="connsiteX31" fmla="*/ 507442 w 1000526"/>
                <a:gd name="connsiteY31" fmla="*/ 919424 h 1711673"/>
                <a:gd name="connsiteX32" fmla="*/ 512466 w 1000526"/>
                <a:gd name="connsiteY32" fmla="*/ 999811 h 1711673"/>
                <a:gd name="connsiteX33" fmla="*/ 522514 w 1000526"/>
                <a:gd name="connsiteY33" fmla="*/ 1029956 h 1711673"/>
                <a:gd name="connsiteX34" fmla="*/ 532563 w 1000526"/>
                <a:gd name="connsiteY34" fmla="*/ 1075174 h 1711673"/>
                <a:gd name="connsiteX35" fmla="*/ 537587 w 1000526"/>
                <a:gd name="connsiteY35" fmla="*/ 1195754 h 1711673"/>
                <a:gd name="connsiteX36" fmla="*/ 547635 w 1000526"/>
                <a:gd name="connsiteY36" fmla="*/ 1225899 h 1711673"/>
                <a:gd name="connsiteX37" fmla="*/ 552659 w 1000526"/>
                <a:gd name="connsiteY37" fmla="*/ 1336431 h 1711673"/>
                <a:gd name="connsiteX38" fmla="*/ 562708 w 1000526"/>
                <a:gd name="connsiteY38" fmla="*/ 1351504 h 1711673"/>
                <a:gd name="connsiteX39" fmla="*/ 572756 w 1000526"/>
                <a:gd name="connsiteY39" fmla="*/ 1391697 h 1711673"/>
                <a:gd name="connsiteX40" fmla="*/ 582805 w 1000526"/>
                <a:gd name="connsiteY40" fmla="*/ 1401745 h 1711673"/>
                <a:gd name="connsiteX41" fmla="*/ 597877 w 1000526"/>
                <a:gd name="connsiteY41" fmla="*/ 1421842 h 1711673"/>
                <a:gd name="connsiteX42" fmla="*/ 612950 w 1000526"/>
                <a:gd name="connsiteY42" fmla="*/ 1446963 h 1711673"/>
                <a:gd name="connsiteX43" fmla="*/ 622998 w 1000526"/>
                <a:gd name="connsiteY43" fmla="*/ 1462035 h 1711673"/>
                <a:gd name="connsiteX44" fmla="*/ 638070 w 1000526"/>
                <a:gd name="connsiteY44" fmla="*/ 1472084 h 1711673"/>
                <a:gd name="connsiteX45" fmla="*/ 648119 w 1000526"/>
                <a:gd name="connsiteY45" fmla="*/ 1482132 h 1711673"/>
                <a:gd name="connsiteX46" fmla="*/ 663191 w 1000526"/>
                <a:gd name="connsiteY46" fmla="*/ 1492180 h 1711673"/>
                <a:gd name="connsiteX47" fmla="*/ 688312 w 1000526"/>
                <a:gd name="connsiteY47" fmla="*/ 1512277 h 1711673"/>
                <a:gd name="connsiteX48" fmla="*/ 718457 w 1000526"/>
                <a:gd name="connsiteY48" fmla="*/ 1522326 h 1711673"/>
                <a:gd name="connsiteX49" fmla="*/ 748602 w 1000526"/>
                <a:gd name="connsiteY49" fmla="*/ 1537398 h 1711673"/>
                <a:gd name="connsiteX50" fmla="*/ 763675 w 1000526"/>
                <a:gd name="connsiteY50" fmla="*/ 1547446 h 1711673"/>
                <a:gd name="connsiteX51" fmla="*/ 798844 w 1000526"/>
                <a:gd name="connsiteY51" fmla="*/ 1552471 h 1711673"/>
                <a:gd name="connsiteX52" fmla="*/ 828989 w 1000526"/>
                <a:gd name="connsiteY52" fmla="*/ 1562519 h 1711673"/>
                <a:gd name="connsiteX53" fmla="*/ 844062 w 1000526"/>
                <a:gd name="connsiteY53" fmla="*/ 1567543 h 1711673"/>
                <a:gd name="connsiteX54" fmla="*/ 864158 w 1000526"/>
                <a:gd name="connsiteY54" fmla="*/ 1572567 h 1711673"/>
                <a:gd name="connsiteX55" fmla="*/ 894303 w 1000526"/>
                <a:gd name="connsiteY55" fmla="*/ 1582616 h 1711673"/>
                <a:gd name="connsiteX56" fmla="*/ 904352 w 1000526"/>
                <a:gd name="connsiteY56" fmla="*/ 1592664 h 1711673"/>
                <a:gd name="connsiteX57" fmla="*/ 934497 w 1000526"/>
                <a:gd name="connsiteY57" fmla="*/ 1602712 h 1711673"/>
                <a:gd name="connsiteX58" fmla="*/ 949569 w 1000526"/>
                <a:gd name="connsiteY58" fmla="*/ 1612761 h 1711673"/>
                <a:gd name="connsiteX59" fmla="*/ 979714 w 1000526"/>
                <a:gd name="connsiteY59" fmla="*/ 1622809 h 1711673"/>
                <a:gd name="connsiteX60" fmla="*/ 989763 w 1000526"/>
                <a:gd name="connsiteY60" fmla="*/ 1632857 h 1711673"/>
                <a:gd name="connsiteX61" fmla="*/ 989763 w 1000526"/>
                <a:gd name="connsiteY61" fmla="*/ 1703196 h 1711673"/>
                <a:gd name="connsiteX62" fmla="*/ 959618 w 1000526"/>
                <a:gd name="connsiteY62" fmla="*/ 1703196 h 1711673"/>
                <a:gd name="connsiteX0" fmla="*/ 0 w 1000526"/>
                <a:gd name="connsiteY0" fmla="*/ 0 h 1711673"/>
                <a:gd name="connsiteX1" fmla="*/ 35169 w 1000526"/>
                <a:gd name="connsiteY1" fmla="*/ 246185 h 1711673"/>
                <a:gd name="connsiteX2" fmla="*/ 45218 w 1000526"/>
                <a:gd name="connsiteY2" fmla="*/ 256233 h 1711673"/>
                <a:gd name="connsiteX3" fmla="*/ 50242 w 1000526"/>
                <a:gd name="connsiteY3" fmla="*/ 271306 h 1711673"/>
                <a:gd name="connsiteX4" fmla="*/ 70339 w 1000526"/>
                <a:gd name="connsiteY4" fmla="*/ 286378 h 1711673"/>
                <a:gd name="connsiteX5" fmla="*/ 80387 w 1000526"/>
                <a:gd name="connsiteY5" fmla="*/ 296427 h 1711673"/>
                <a:gd name="connsiteX6" fmla="*/ 95459 w 1000526"/>
                <a:gd name="connsiteY6" fmla="*/ 326572 h 1711673"/>
                <a:gd name="connsiteX7" fmla="*/ 140677 w 1000526"/>
                <a:gd name="connsiteY7" fmla="*/ 346668 h 1711673"/>
                <a:gd name="connsiteX8" fmla="*/ 155750 w 1000526"/>
                <a:gd name="connsiteY8" fmla="*/ 351693 h 1711673"/>
                <a:gd name="connsiteX9" fmla="*/ 231112 w 1000526"/>
                <a:gd name="connsiteY9" fmla="*/ 401934 h 1711673"/>
                <a:gd name="connsiteX10" fmla="*/ 236136 w 1000526"/>
                <a:gd name="connsiteY10" fmla="*/ 422031 h 1711673"/>
                <a:gd name="connsiteX11" fmla="*/ 256233 w 1000526"/>
                <a:gd name="connsiteY11" fmla="*/ 452176 h 1711673"/>
                <a:gd name="connsiteX12" fmla="*/ 306475 w 1000526"/>
                <a:gd name="connsiteY12" fmla="*/ 502418 h 1711673"/>
                <a:gd name="connsiteX13" fmla="*/ 321547 w 1000526"/>
                <a:gd name="connsiteY13" fmla="*/ 517490 h 1711673"/>
                <a:gd name="connsiteX14" fmla="*/ 331596 w 1000526"/>
                <a:gd name="connsiteY14" fmla="*/ 527539 h 1711673"/>
                <a:gd name="connsiteX15" fmla="*/ 336620 w 1000526"/>
                <a:gd name="connsiteY15" fmla="*/ 542611 h 1711673"/>
                <a:gd name="connsiteX16" fmla="*/ 356717 w 1000526"/>
                <a:gd name="connsiteY16" fmla="*/ 567732 h 1711673"/>
                <a:gd name="connsiteX17" fmla="*/ 381837 w 1000526"/>
                <a:gd name="connsiteY17" fmla="*/ 602901 h 1711673"/>
                <a:gd name="connsiteX18" fmla="*/ 386862 w 1000526"/>
                <a:gd name="connsiteY18" fmla="*/ 617974 h 1711673"/>
                <a:gd name="connsiteX19" fmla="*/ 391886 w 1000526"/>
                <a:gd name="connsiteY19" fmla="*/ 653143 h 1711673"/>
                <a:gd name="connsiteX20" fmla="*/ 401934 w 1000526"/>
                <a:gd name="connsiteY20" fmla="*/ 668216 h 1711673"/>
                <a:gd name="connsiteX21" fmla="*/ 417007 w 1000526"/>
                <a:gd name="connsiteY21" fmla="*/ 693337 h 1711673"/>
                <a:gd name="connsiteX22" fmla="*/ 422031 w 1000526"/>
                <a:gd name="connsiteY22" fmla="*/ 708409 h 1711673"/>
                <a:gd name="connsiteX23" fmla="*/ 432079 w 1000526"/>
                <a:gd name="connsiteY23" fmla="*/ 758651 h 1711673"/>
                <a:gd name="connsiteX24" fmla="*/ 442128 w 1000526"/>
                <a:gd name="connsiteY24" fmla="*/ 768699 h 1711673"/>
                <a:gd name="connsiteX25" fmla="*/ 462224 w 1000526"/>
                <a:gd name="connsiteY25" fmla="*/ 798844 h 1711673"/>
                <a:gd name="connsiteX26" fmla="*/ 472273 w 1000526"/>
                <a:gd name="connsiteY26" fmla="*/ 813917 h 1711673"/>
                <a:gd name="connsiteX27" fmla="*/ 487345 w 1000526"/>
                <a:gd name="connsiteY27" fmla="*/ 864158 h 1711673"/>
                <a:gd name="connsiteX28" fmla="*/ 497394 w 1000526"/>
                <a:gd name="connsiteY28" fmla="*/ 884255 h 1711673"/>
                <a:gd name="connsiteX29" fmla="*/ 502418 w 1000526"/>
                <a:gd name="connsiteY29" fmla="*/ 904352 h 1711673"/>
                <a:gd name="connsiteX30" fmla="*/ 507442 w 1000526"/>
                <a:gd name="connsiteY30" fmla="*/ 919424 h 1711673"/>
                <a:gd name="connsiteX31" fmla="*/ 512466 w 1000526"/>
                <a:gd name="connsiteY31" fmla="*/ 999811 h 1711673"/>
                <a:gd name="connsiteX32" fmla="*/ 522514 w 1000526"/>
                <a:gd name="connsiteY32" fmla="*/ 1029956 h 1711673"/>
                <a:gd name="connsiteX33" fmla="*/ 532563 w 1000526"/>
                <a:gd name="connsiteY33" fmla="*/ 1075174 h 1711673"/>
                <a:gd name="connsiteX34" fmla="*/ 537587 w 1000526"/>
                <a:gd name="connsiteY34" fmla="*/ 1195754 h 1711673"/>
                <a:gd name="connsiteX35" fmla="*/ 547635 w 1000526"/>
                <a:gd name="connsiteY35" fmla="*/ 1225899 h 1711673"/>
                <a:gd name="connsiteX36" fmla="*/ 552659 w 1000526"/>
                <a:gd name="connsiteY36" fmla="*/ 1336431 h 1711673"/>
                <a:gd name="connsiteX37" fmla="*/ 562708 w 1000526"/>
                <a:gd name="connsiteY37" fmla="*/ 1351504 h 1711673"/>
                <a:gd name="connsiteX38" fmla="*/ 572756 w 1000526"/>
                <a:gd name="connsiteY38" fmla="*/ 1391697 h 1711673"/>
                <a:gd name="connsiteX39" fmla="*/ 582805 w 1000526"/>
                <a:gd name="connsiteY39" fmla="*/ 1401745 h 1711673"/>
                <a:gd name="connsiteX40" fmla="*/ 597877 w 1000526"/>
                <a:gd name="connsiteY40" fmla="*/ 1421842 h 1711673"/>
                <a:gd name="connsiteX41" fmla="*/ 612950 w 1000526"/>
                <a:gd name="connsiteY41" fmla="*/ 1446963 h 1711673"/>
                <a:gd name="connsiteX42" fmla="*/ 622998 w 1000526"/>
                <a:gd name="connsiteY42" fmla="*/ 1462035 h 1711673"/>
                <a:gd name="connsiteX43" fmla="*/ 638070 w 1000526"/>
                <a:gd name="connsiteY43" fmla="*/ 1472084 h 1711673"/>
                <a:gd name="connsiteX44" fmla="*/ 648119 w 1000526"/>
                <a:gd name="connsiteY44" fmla="*/ 1482132 h 1711673"/>
                <a:gd name="connsiteX45" fmla="*/ 663191 w 1000526"/>
                <a:gd name="connsiteY45" fmla="*/ 1492180 h 1711673"/>
                <a:gd name="connsiteX46" fmla="*/ 688312 w 1000526"/>
                <a:gd name="connsiteY46" fmla="*/ 1512277 h 1711673"/>
                <a:gd name="connsiteX47" fmla="*/ 718457 w 1000526"/>
                <a:gd name="connsiteY47" fmla="*/ 1522326 h 1711673"/>
                <a:gd name="connsiteX48" fmla="*/ 748602 w 1000526"/>
                <a:gd name="connsiteY48" fmla="*/ 1537398 h 1711673"/>
                <a:gd name="connsiteX49" fmla="*/ 763675 w 1000526"/>
                <a:gd name="connsiteY49" fmla="*/ 1547446 h 1711673"/>
                <a:gd name="connsiteX50" fmla="*/ 798844 w 1000526"/>
                <a:gd name="connsiteY50" fmla="*/ 1552471 h 1711673"/>
                <a:gd name="connsiteX51" fmla="*/ 828989 w 1000526"/>
                <a:gd name="connsiteY51" fmla="*/ 1562519 h 1711673"/>
                <a:gd name="connsiteX52" fmla="*/ 844062 w 1000526"/>
                <a:gd name="connsiteY52" fmla="*/ 1567543 h 1711673"/>
                <a:gd name="connsiteX53" fmla="*/ 864158 w 1000526"/>
                <a:gd name="connsiteY53" fmla="*/ 1572567 h 1711673"/>
                <a:gd name="connsiteX54" fmla="*/ 894303 w 1000526"/>
                <a:gd name="connsiteY54" fmla="*/ 1582616 h 1711673"/>
                <a:gd name="connsiteX55" fmla="*/ 904352 w 1000526"/>
                <a:gd name="connsiteY55" fmla="*/ 1592664 h 1711673"/>
                <a:gd name="connsiteX56" fmla="*/ 934497 w 1000526"/>
                <a:gd name="connsiteY56" fmla="*/ 1602712 h 1711673"/>
                <a:gd name="connsiteX57" fmla="*/ 949569 w 1000526"/>
                <a:gd name="connsiteY57" fmla="*/ 1612761 h 1711673"/>
                <a:gd name="connsiteX58" fmla="*/ 979714 w 1000526"/>
                <a:gd name="connsiteY58" fmla="*/ 1622809 h 1711673"/>
                <a:gd name="connsiteX59" fmla="*/ 989763 w 1000526"/>
                <a:gd name="connsiteY59" fmla="*/ 1632857 h 1711673"/>
                <a:gd name="connsiteX60" fmla="*/ 989763 w 1000526"/>
                <a:gd name="connsiteY60" fmla="*/ 1703196 h 1711673"/>
                <a:gd name="connsiteX61" fmla="*/ 959618 w 1000526"/>
                <a:gd name="connsiteY61" fmla="*/ 1703196 h 1711673"/>
                <a:gd name="connsiteX0" fmla="*/ 0 w 1000526"/>
                <a:gd name="connsiteY0" fmla="*/ 0 h 1711673"/>
                <a:gd name="connsiteX1" fmla="*/ 35169 w 1000526"/>
                <a:gd name="connsiteY1" fmla="*/ 246185 h 1711673"/>
                <a:gd name="connsiteX2" fmla="*/ 45218 w 1000526"/>
                <a:gd name="connsiteY2" fmla="*/ 256233 h 1711673"/>
                <a:gd name="connsiteX3" fmla="*/ 50242 w 1000526"/>
                <a:gd name="connsiteY3" fmla="*/ 271306 h 1711673"/>
                <a:gd name="connsiteX4" fmla="*/ 70339 w 1000526"/>
                <a:gd name="connsiteY4" fmla="*/ 286378 h 1711673"/>
                <a:gd name="connsiteX5" fmla="*/ 95459 w 1000526"/>
                <a:gd name="connsiteY5" fmla="*/ 326572 h 1711673"/>
                <a:gd name="connsiteX6" fmla="*/ 140677 w 1000526"/>
                <a:gd name="connsiteY6" fmla="*/ 346668 h 1711673"/>
                <a:gd name="connsiteX7" fmla="*/ 155750 w 1000526"/>
                <a:gd name="connsiteY7" fmla="*/ 351693 h 1711673"/>
                <a:gd name="connsiteX8" fmla="*/ 231112 w 1000526"/>
                <a:gd name="connsiteY8" fmla="*/ 401934 h 1711673"/>
                <a:gd name="connsiteX9" fmla="*/ 236136 w 1000526"/>
                <a:gd name="connsiteY9" fmla="*/ 422031 h 1711673"/>
                <a:gd name="connsiteX10" fmla="*/ 256233 w 1000526"/>
                <a:gd name="connsiteY10" fmla="*/ 452176 h 1711673"/>
                <a:gd name="connsiteX11" fmla="*/ 306475 w 1000526"/>
                <a:gd name="connsiteY11" fmla="*/ 502418 h 1711673"/>
                <a:gd name="connsiteX12" fmla="*/ 321547 w 1000526"/>
                <a:gd name="connsiteY12" fmla="*/ 517490 h 1711673"/>
                <a:gd name="connsiteX13" fmla="*/ 331596 w 1000526"/>
                <a:gd name="connsiteY13" fmla="*/ 527539 h 1711673"/>
                <a:gd name="connsiteX14" fmla="*/ 336620 w 1000526"/>
                <a:gd name="connsiteY14" fmla="*/ 542611 h 1711673"/>
                <a:gd name="connsiteX15" fmla="*/ 356717 w 1000526"/>
                <a:gd name="connsiteY15" fmla="*/ 567732 h 1711673"/>
                <a:gd name="connsiteX16" fmla="*/ 381837 w 1000526"/>
                <a:gd name="connsiteY16" fmla="*/ 602901 h 1711673"/>
                <a:gd name="connsiteX17" fmla="*/ 386862 w 1000526"/>
                <a:gd name="connsiteY17" fmla="*/ 617974 h 1711673"/>
                <a:gd name="connsiteX18" fmla="*/ 391886 w 1000526"/>
                <a:gd name="connsiteY18" fmla="*/ 653143 h 1711673"/>
                <a:gd name="connsiteX19" fmla="*/ 401934 w 1000526"/>
                <a:gd name="connsiteY19" fmla="*/ 668216 h 1711673"/>
                <a:gd name="connsiteX20" fmla="*/ 417007 w 1000526"/>
                <a:gd name="connsiteY20" fmla="*/ 693337 h 1711673"/>
                <a:gd name="connsiteX21" fmla="*/ 422031 w 1000526"/>
                <a:gd name="connsiteY21" fmla="*/ 708409 h 1711673"/>
                <a:gd name="connsiteX22" fmla="*/ 432079 w 1000526"/>
                <a:gd name="connsiteY22" fmla="*/ 758651 h 1711673"/>
                <a:gd name="connsiteX23" fmla="*/ 442128 w 1000526"/>
                <a:gd name="connsiteY23" fmla="*/ 768699 h 1711673"/>
                <a:gd name="connsiteX24" fmla="*/ 462224 w 1000526"/>
                <a:gd name="connsiteY24" fmla="*/ 798844 h 1711673"/>
                <a:gd name="connsiteX25" fmla="*/ 472273 w 1000526"/>
                <a:gd name="connsiteY25" fmla="*/ 813917 h 1711673"/>
                <a:gd name="connsiteX26" fmla="*/ 487345 w 1000526"/>
                <a:gd name="connsiteY26" fmla="*/ 864158 h 1711673"/>
                <a:gd name="connsiteX27" fmla="*/ 497394 w 1000526"/>
                <a:gd name="connsiteY27" fmla="*/ 884255 h 1711673"/>
                <a:gd name="connsiteX28" fmla="*/ 502418 w 1000526"/>
                <a:gd name="connsiteY28" fmla="*/ 904352 h 1711673"/>
                <a:gd name="connsiteX29" fmla="*/ 507442 w 1000526"/>
                <a:gd name="connsiteY29" fmla="*/ 919424 h 1711673"/>
                <a:gd name="connsiteX30" fmla="*/ 512466 w 1000526"/>
                <a:gd name="connsiteY30" fmla="*/ 999811 h 1711673"/>
                <a:gd name="connsiteX31" fmla="*/ 522514 w 1000526"/>
                <a:gd name="connsiteY31" fmla="*/ 1029956 h 1711673"/>
                <a:gd name="connsiteX32" fmla="*/ 532563 w 1000526"/>
                <a:gd name="connsiteY32" fmla="*/ 1075174 h 1711673"/>
                <a:gd name="connsiteX33" fmla="*/ 537587 w 1000526"/>
                <a:gd name="connsiteY33" fmla="*/ 1195754 h 1711673"/>
                <a:gd name="connsiteX34" fmla="*/ 547635 w 1000526"/>
                <a:gd name="connsiteY34" fmla="*/ 1225899 h 1711673"/>
                <a:gd name="connsiteX35" fmla="*/ 552659 w 1000526"/>
                <a:gd name="connsiteY35" fmla="*/ 1336431 h 1711673"/>
                <a:gd name="connsiteX36" fmla="*/ 562708 w 1000526"/>
                <a:gd name="connsiteY36" fmla="*/ 1351504 h 1711673"/>
                <a:gd name="connsiteX37" fmla="*/ 572756 w 1000526"/>
                <a:gd name="connsiteY37" fmla="*/ 1391697 h 1711673"/>
                <a:gd name="connsiteX38" fmla="*/ 582805 w 1000526"/>
                <a:gd name="connsiteY38" fmla="*/ 1401745 h 1711673"/>
                <a:gd name="connsiteX39" fmla="*/ 597877 w 1000526"/>
                <a:gd name="connsiteY39" fmla="*/ 1421842 h 1711673"/>
                <a:gd name="connsiteX40" fmla="*/ 612950 w 1000526"/>
                <a:gd name="connsiteY40" fmla="*/ 1446963 h 1711673"/>
                <a:gd name="connsiteX41" fmla="*/ 622998 w 1000526"/>
                <a:gd name="connsiteY41" fmla="*/ 1462035 h 1711673"/>
                <a:gd name="connsiteX42" fmla="*/ 638070 w 1000526"/>
                <a:gd name="connsiteY42" fmla="*/ 1472084 h 1711673"/>
                <a:gd name="connsiteX43" fmla="*/ 648119 w 1000526"/>
                <a:gd name="connsiteY43" fmla="*/ 1482132 h 1711673"/>
                <a:gd name="connsiteX44" fmla="*/ 663191 w 1000526"/>
                <a:gd name="connsiteY44" fmla="*/ 1492180 h 1711673"/>
                <a:gd name="connsiteX45" fmla="*/ 688312 w 1000526"/>
                <a:gd name="connsiteY45" fmla="*/ 1512277 h 1711673"/>
                <a:gd name="connsiteX46" fmla="*/ 718457 w 1000526"/>
                <a:gd name="connsiteY46" fmla="*/ 1522326 h 1711673"/>
                <a:gd name="connsiteX47" fmla="*/ 748602 w 1000526"/>
                <a:gd name="connsiteY47" fmla="*/ 1537398 h 1711673"/>
                <a:gd name="connsiteX48" fmla="*/ 763675 w 1000526"/>
                <a:gd name="connsiteY48" fmla="*/ 1547446 h 1711673"/>
                <a:gd name="connsiteX49" fmla="*/ 798844 w 1000526"/>
                <a:gd name="connsiteY49" fmla="*/ 1552471 h 1711673"/>
                <a:gd name="connsiteX50" fmla="*/ 828989 w 1000526"/>
                <a:gd name="connsiteY50" fmla="*/ 1562519 h 1711673"/>
                <a:gd name="connsiteX51" fmla="*/ 844062 w 1000526"/>
                <a:gd name="connsiteY51" fmla="*/ 1567543 h 1711673"/>
                <a:gd name="connsiteX52" fmla="*/ 864158 w 1000526"/>
                <a:gd name="connsiteY52" fmla="*/ 1572567 h 1711673"/>
                <a:gd name="connsiteX53" fmla="*/ 894303 w 1000526"/>
                <a:gd name="connsiteY53" fmla="*/ 1582616 h 1711673"/>
                <a:gd name="connsiteX54" fmla="*/ 904352 w 1000526"/>
                <a:gd name="connsiteY54" fmla="*/ 1592664 h 1711673"/>
                <a:gd name="connsiteX55" fmla="*/ 934497 w 1000526"/>
                <a:gd name="connsiteY55" fmla="*/ 1602712 h 1711673"/>
                <a:gd name="connsiteX56" fmla="*/ 949569 w 1000526"/>
                <a:gd name="connsiteY56" fmla="*/ 1612761 h 1711673"/>
                <a:gd name="connsiteX57" fmla="*/ 979714 w 1000526"/>
                <a:gd name="connsiteY57" fmla="*/ 1622809 h 1711673"/>
                <a:gd name="connsiteX58" fmla="*/ 989763 w 1000526"/>
                <a:gd name="connsiteY58" fmla="*/ 1632857 h 1711673"/>
                <a:gd name="connsiteX59" fmla="*/ 989763 w 1000526"/>
                <a:gd name="connsiteY59" fmla="*/ 1703196 h 1711673"/>
                <a:gd name="connsiteX60" fmla="*/ 959618 w 1000526"/>
                <a:gd name="connsiteY60" fmla="*/ 1703196 h 1711673"/>
                <a:gd name="connsiteX0" fmla="*/ 0 w 1000526"/>
                <a:gd name="connsiteY0" fmla="*/ 0 h 1711673"/>
                <a:gd name="connsiteX1" fmla="*/ 35169 w 1000526"/>
                <a:gd name="connsiteY1" fmla="*/ 246185 h 1711673"/>
                <a:gd name="connsiteX2" fmla="*/ 45218 w 1000526"/>
                <a:gd name="connsiteY2" fmla="*/ 256233 h 1711673"/>
                <a:gd name="connsiteX3" fmla="*/ 50242 w 1000526"/>
                <a:gd name="connsiteY3" fmla="*/ 271306 h 1711673"/>
                <a:gd name="connsiteX4" fmla="*/ 95459 w 1000526"/>
                <a:gd name="connsiteY4" fmla="*/ 326572 h 1711673"/>
                <a:gd name="connsiteX5" fmla="*/ 140677 w 1000526"/>
                <a:gd name="connsiteY5" fmla="*/ 346668 h 1711673"/>
                <a:gd name="connsiteX6" fmla="*/ 155750 w 1000526"/>
                <a:gd name="connsiteY6" fmla="*/ 351693 h 1711673"/>
                <a:gd name="connsiteX7" fmla="*/ 231112 w 1000526"/>
                <a:gd name="connsiteY7" fmla="*/ 401934 h 1711673"/>
                <a:gd name="connsiteX8" fmla="*/ 236136 w 1000526"/>
                <a:gd name="connsiteY8" fmla="*/ 422031 h 1711673"/>
                <a:gd name="connsiteX9" fmla="*/ 256233 w 1000526"/>
                <a:gd name="connsiteY9" fmla="*/ 452176 h 1711673"/>
                <a:gd name="connsiteX10" fmla="*/ 306475 w 1000526"/>
                <a:gd name="connsiteY10" fmla="*/ 502418 h 1711673"/>
                <a:gd name="connsiteX11" fmla="*/ 321547 w 1000526"/>
                <a:gd name="connsiteY11" fmla="*/ 517490 h 1711673"/>
                <a:gd name="connsiteX12" fmla="*/ 331596 w 1000526"/>
                <a:gd name="connsiteY12" fmla="*/ 527539 h 1711673"/>
                <a:gd name="connsiteX13" fmla="*/ 336620 w 1000526"/>
                <a:gd name="connsiteY13" fmla="*/ 542611 h 1711673"/>
                <a:gd name="connsiteX14" fmla="*/ 356717 w 1000526"/>
                <a:gd name="connsiteY14" fmla="*/ 567732 h 1711673"/>
                <a:gd name="connsiteX15" fmla="*/ 381837 w 1000526"/>
                <a:gd name="connsiteY15" fmla="*/ 602901 h 1711673"/>
                <a:gd name="connsiteX16" fmla="*/ 386862 w 1000526"/>
                <a:gd name="connsiteY16" fmla="*/ 617974 h 1711673"/>
                <a:gd name="connsiteX17" fmla="*/ 391886 w 1000526"/>
                <a:gd name="connsiteY17" fmla="*/ 653143 h 1711673"/>
                <a:gd name="connsiteX18" fmla="*/ 401934 w 1000526"/>
                <a:gd name="connsiteY18" fmla="*/ 668216 h 1711673"/>
                <a:gd name="connsiteX19" fmla="*/ 417007 w 1000526"/>
                <a:gd name="connsiteY19" fmla="*/ 693337 h 1711673"/>
                <a:gd name="connsiteX20" fmla="*/ 422031 w 1000526"/>
                <a:gd name="connsiteY20" fmla="*/ 708409 h 1711673"/>
                <a:gd name="connsiteX21" fmla="*/ 432079 w 1000526"/>
                <a:gd name="connsiteY21" fmla="*/ 758651 h 1711673"/>
                <a:gd name="connsiteX22" fmla="*/ 442128 w 1000526"/>
                <a:gd name="connsiteY22" fmla="*/ 768699 h 1711673"/>
                <a:gd name="connsiteX23" fmla="*/ 462224 w 1000526"/>
                <a:gd name="connsiteY23" fmla="*/ 798844 h 1711673"/>
                <a:gd name="connsiteX24" fmla="*/ 472273 w 1000526"/>
                <a:gd name="connsiteY24" fmla="*/ 813917 h 1711673"/>
                <a:gd name="connsiteX25" fmla="*/ 487345 w 1000526"/>
                <a:gd name="connsiteY25" fmla="*/ 864158 h 1711673"/>
                <a:gd name="connsiteX26" fmla="*/ 497394 w 1000526"/>
                <a:gd name="connsiteY26" fmla="*/ 884255 h 1711673"/>
                <a:gd name="connsiteX27" fmla="*/ 502418 w 1000526"/>
                <a:gd name="connsiteY27" fmla="*/ 904352 h 1711673"/>
                <a:gd name="connsiteX28" fmla="*/ 507442 w 1000526"/>
                <a:gd name="connsiteY28" fmla="*/ 919424 h 1711673"/>
                <a:gd name="connsiteX29" fmla="*/ 512466 w 1000526"/>
                <a:gd name="connsiteY29" fmla="*/ 999811 h 1711673"/>
                <a:gd name="connsiteX30" fmla="*/ 522514 w 1000526"/>
                <a:gd name="connsiteY30" fmla="*/ 1029956 h 1711673"/>
                <a:gd name="connsiteX31" fmla="*/ 532563 w 1000526"/>
                <a:gd name="connsiteY31" fmla="*/ 1075174 h 1711673"/>
                <a:gd name="connsiteX32" fmla="*/ 537587 w 1000526"/>
                <a:gd name="connsiteY32" fmla="*/ 1195754 h 1711673"/>
                <a:gd name="connsiteX33" fmla="*/ 547635 w 1000526"/>
                <a:gd name="connsiteY33" fmla="*/ 1225899 h 1711673"/>
                <a:gd name="connsiteX34" fmla="*/ 552659 w 1000526"/>
                <a:gd name="connsiteY34" fmla="*/ 1336431 h 1711673"/>
                <a:gd name="connsiteX35" fmla="*/ 562708 w 1000526"/>
                <a:gd name="connsiteY35" fmla="*/ 1351504 h 1711673"/>
                <a:gd name="connsiteX36" fmla="*/ 572756 w 1000526"/>
                <a:gd name="connsiteY36" fmla="*/ 1391697 h 1711673"/>
                <a:gd name="connsiteX37" fmla="*/ 582805 w 1000526"/>
                <a:gd name="connsiteY37" fmla="*/ 1401745 h 1711673"/>
                <a:gd name="connsiteX38" fmla="*/ 597877 w 1000526"/>
                <a:gd name="connsiteY38" fmla="*/ 1421842 h 1711673"/>
                <a:gd name="connsiteX39" fmla="*/ 612950 w 1000526"/>
                <a:gd name="connsiteY39" fmla="*/ 1446963 h 1711673"/>
                <a:gd name="connsiteX40" fmla="*/ 622998 w 1000526"/>
                <a:gd name="connsiteY40" fmla="*/ 1462035 h 1711673"/>
                <a:gd name="connsiteX41" fmla="*/ 638070 w 1000526"/>
                <a:gd name="connsiteY41" fmla="*/ 1472084 h 1711673"/>
                <a:gd name="connsiteX42" fmla="*/ 648119 w 1000526"/>
                <a:gd name="connsiteY42" fmla="*/ 1482132 h 1711673"/>
                <a:gd name="connsiteX43" fmla="*/ 663191 w 1000526"/>
                <a:gd name="connsiteY43" fmla="*/ 1492180 h 1711673"/>
                <a:gd name="connsiteX44" fmla="*/ 688312 w 1000526"/>
                <a:gd name="connsiteY44" fmla="*/ 1512277 h 1711673"/>
                <a:gd name="connsiteX45" fmla="*/ 718457 w 1000526"/>
                <a:gd name="connsiteY45" fmla="*/ 1522326 h 1711673"/>
                <a:gd name="connsiteX46" fmla="*/ 748602 w 1000526"/>
                <a:gd name="connsiteY46" fmla="*/ 1537398 h 1711673"/>
                <a:gd name="connsiteX47" fmla="*/ 763675 w 1000526"/>
                <a:gd name="connsiteY47" fmla="*/ 1547446 h 1711673"/>
                <a:gd name="connsiteX48" fmla="*/ 798844 w 1000526"/>
                <a:gd name="connsiteY48" fmla="*/ 1552471 h 1711673"/>
                <a:gd name="connsiteX49" fmla="*/ 828989 w 1000526"/>
                <a:gd name="connsiteY49" fmla="*/ 1562519 h 1711673"/>
                <a:gd name="connsiteX50" fmla="*/ 844062 w 1000526"/>
                <a:gd name="connsiteY50" fmla="*/ 1567543 h 1711673"/>
                <a:gd name="connsiteX51" fmla="*/ 864158 w 1000526"/>
                <a:gd name="connsiteY51" fmla="*/ 1572567 h 1711673"/>
                <a:gd name="connsiteX52" fmla="*/ 894303 w 1000526"/>
                <a:gd name="connsiteY52" fmla="*/ 1582616 h 1711673"/>
                <a:gd name="connsiteX53" fmla="*/ 904352 w 1000526"/>
                <a:gd name="connsiteY53" fmla="*/ 1592664 h 1711673"/>
                <a:gd name="connsiteX54" fmla="*/ 934497 w 1000526"/>
                <a:gd name="connsiteY54" fmla="*/ 1602712 h 1711673"/>
                <a:gd name="connsiteX55" fmla="*/ 949569 w 1000526"/>
                <a:gd name="connsiteY55" fmla="*/ 1612761 h 1711673"/>
                <a:gd name="connsiteX56" fmla="*/ 979714 w 1000526"/>
                <a:gd name="connsiteY56" fmla="*/ 1622809 h 1711673"/>
                <a:gd name="connsiteX57" fmla="*/ 989763 w 1000526"/>
                <a:gd name="connsiteY57" fmla="*/ 1632857 h 1711673"/>
                <a:gd name="connsiteX58" fmla="*/ 989763 w 1000526"/>
                <a:gd name="connsiteY58" fmla="*/ 1703196 h 1711673"/>
                <a:gd name="connsiteX59" fmla="*/ 959618 w 1000526"/>
                <a:gd name="connsiteY59" fmla="*/ 1703196 h 1711673"/>
                <a:gd name="connsiteX0" fmla="*/ 0 w 1000526"/>
                <a:gd name="connsiteY0" fmla="*/ 0 h 1711673"/>
                <a:gd name="connsiteX1" fmla="*/ 35169 w 1000526"/>
                <a:gd name="connsiteY1" fmla="*/ 246185 h 1711673"/>
                <a:gd name="connsiteX2" fmla="*/ 45218 w 1000526"/>
                <a:gd name="connsiteY2" fmla="*/ 256233 h 1711673"/>
                <a:gd name="connsiteX3" fmla="*/ 50242 w 1000526"/>
                <a:gd name="connsiteY3" fmla="*/ 271306 h 1711673"/>
                <a:gd name="connsiteX4" fmla="*/ 95459 w 1000526"/>
                <a:gd name="connsiteY4" fmla="*/ 326572 h 1711673"/>
                <a:gd name="connsiteX5" fmla="*/ 140677 w 1000526"/>
                <a:gd name="connsiteY5" fmla="*/ 346668 h 1711673"/>
                <a:gd name="connsiteX6" fmla="*/ 155750 w 1000526"/>
                <a:gd name="connsiteY6" fmla="*/ 351693 h 1711673"/>
                <a:gd name="connsiteX7" fmla="*/ 231112 w 1000526"/>
                <a:gd name="connsiteY7" fmla="*/ 401934 h 1711673"/>
                <a:gd name="connsiteX8" fmla="*/ 236136 w 1000526"/>
                <a:gd name="connsiteY8" fmla="*/ 422031 h 1711673"/>
                <a:gd name="connsiteX9" fmla="*/ 306475 w 1000526"/>
                <a:gd name="connsiteY9" fmla="*/ 502418 h 1711673"/>
                <a:gd name="connsiteX10" fmla="*/ 321547 w 1000526"/>
                <a:gd name="connsiteY10" fmla="*/ 517490 h 1711673"/>
                <a:gd name="connsiteX11" fmla="*/ 331596 w 1000526"/>
                <a:gd name="connsiteY11" fmla="*/ 527539 h 1711673"/>
                <a:gd name="connsiteX12" fmla="*/ 336620 w 1000526"/>
                <a:gd name="connsiteY12" fmla="*/ 542611 h 1711673"/>
                <a:gd name="connsiteX13" fmla="*/ 356717 w 1000526"/>
                <a:gd name="connsiteY13" fmla="*/ 567732 h 1711673"/>
                <a:gd name="connsiteX14" fmla="*/ 381837 w 1000526"/>
                <a:gd name="connsiteY14" fmla="*/ 602901 h 1711673"/>
                <a:gd name="connsiteX15" fmla="*/ 386862 w 1000526"/>
                <a:gd name="connsiteY15" fmla="*/ 617974 h 1711673"/>
                <a:gd name="connsiteX16" fmla="*/ 391886 w 1000526"/>
                <a:gd name="connsiteY16" fmla="*/ 653143 h 1711673"/>
                <a:gd name="connsiteX17" fmla="*/ 401934 w 1000526"/>
                <a:gd name="connsiteY17" fmla="*/ 668216 h 1711673"/>
                <a:gd name="connsiteX18" fmla="*/ 417007 w 1000526"/>
                <a:gd name="connsiteY18" fmla="*/ 693337 h 1711673"/>
                <a:gd name="connsiteX19" fmla="*/ 422031 w 1000526"/>
                <a:gd name="connsiteY19" fmla="*/ 708409 h 1711673"/>
                <a:gd name="connsiteX20" fmla="*/ 432079 w 1000526"/>
                <a:gd name="connsiteY20" fmla="*/ 758651 h 1711673"/>
                <a:gd name="connsiteX21" fmla="*/ 442128 w 1000526"/>
                <a:gd name="connsiteY21" fmla="*/ 768699 h 1711673"/>
                <a:gd name="connsiteX22" fmla="*/ 462224 w 1000526"/>
                <a:gd name="connsiteY22" fmla="*/ 798844 h 1711673"/>
                <a:gd name="connsiteX23" fmla="*/ 472273 w 1000526"/>
                <a:gd name="connsiteY23" fmla="*/ 813917 h 1711673"/>
                <a:gd name="connsiteX24" fmla="*/ 487345 w 1000526"/>
                <a:gd name="connsiteY24" fmla="*/ 864158 h 1711673"/>
                <a:gd name="connsiteX25" fmla="*/ 497394 w 1000526"/>
                <a:gd name="connsiteY25" fmla="*/ 884255 h 1711673"/>
                <a:gd name="connsiteX26" fmla="*/ 502418 w 1000526"/>
                <a:gd name="connsiteY26" fmla="*/ 904352 h 1711673"/>
                <a:gd name="connsiteX27" fmla="*/ 507442 w 1000526"/>
                <a:gd name="connsiteY27" fmla="*/ 919424 h 1711673"/>
                <a:gd name="connsiteX28" fmla="*/ 512466 w 1000526"/>
                <a:gd name="connsiteY28" fmla="*/ 999811 h 1711673"/>
                <a:gd name="connsiteX29" fmla="*/ 522514 w 1000526"/>
                <a:gd name="connsiteY29" fmla="*/ 1029956 h 1711673"/>
                <a:gd name="connsiteX30" fmla="*/ 532563 w 1000526"/>
                <a:gd name="connsiteY30" fmla="*/ 1075174 h 1711673"/>
                <a:gd name="connsiteX31" fmla="*/ 537587 w 1000526"/>
                <a:gd name="connsiteY31" fmla="*/ 1195754 h 1711673"/>
                <a:gd name="connsiteX32" fmla="*/ 547635 w 1000526"/>
                <a:gd name="connsiteY32" fmla="*/ 1225899 h 1711673"/>
                <a:gd name="connsiteX33" fmla="*/ 552659 w 1000526"/>
                <a:gd name="connsiteY33" fmla="*/ 1336431 h 1711673"/>
                <a:gd name="connsiteX34" fmla="*/ 562708 w 1000526"/>
                <a:gd name="connsiteY34" fmla="*/ 1351504 h 1711673"/>
                <a:gd name="connsiteX35" fmla="*/ 572756 w 1000526"/>
                <a:gd name="connsiteY35" fmla="*/ 1391697 h 1711673"/>
                <a:gd name="connsiteX36" fmla="*/ 582805 w 1000526"/>
                <a:gd name="connsiteY36" fmla="*/ 1401745 h 1711673"/>
                <a:gd name="connsiteX37" fmla="*/ 597877 w 1000526"/>
                <a:gd name="connsiteY37" fmla="*/ 1421842 h 1711673"/>
                <a:gd name="connsiteX38" fmla="*/ 612950 w 1000526"/>
                <a:gd name="connsiteY38" fmla="*/ 1446963 h 1711673"/>
                <a:gd name="connsiteX39" fmla="*/ 622998 w 1000526"/>
                <a:gd name="connsiteY39" fmla="*/ 1462035 h 1711673"/>
                <a:gd name="connsiteX40" fmla="*/ 638070 w 1000526"/>
                <a:gd name="connsiteY40" fmla="*/ 1472084 h 1711673"/>
                <a:gd name="connsiteX41" fmla="*/ 648119 w 1000526"/>
                <a:gd name="connsiteY41" fmla="*/ 1482132 h 1711673"/>
                <a:gd name="connsiteX42" fmla="*/ 663191 w 1000526"/>
                <a:gd name="connsiteY42" fmla="*/ 1492180 h 1711673"/>
                <a:gd name="connsiteX43" fmla="*/ 688312 w 1000526"/>
                <a:gd name="connsiteY43" fmla="*/ 1512277 h 1711673"/>
                <a:gd name="connsiteX44" fmla="*/ 718457 w 1000526"/>
                <a:gd name="connsiteY44" fmla="*/ 1522326 h 1711673"/>
                <a:gd name="connsiteX45" fmla="*/ 748602 w 1000526"/>
                <a:gd name="connsiteY45" fmla="*/ 1537398 h 1711673"/>
                <a:gd name="connsiteX46" fmla="*/ 763675 w 1000526"/>
                <a:gd name="connsiteY46" fmla="*/ 1547446 h 1711673"/>
                <a:gd name="connsiteX47" fmla="*/ 798844 w 1000526"/>
                <a:gd name="connsiteY47" fmla="*/ 1552471 h 1711673"/>
                <a:gd name="connsiteX48" fmla="*/ 828989 w 1000526"/>
                <a:gd name="connsiteY48" fmla="*/ 1562519 h 1711673"/>
                <a:gd name="connsiteX49" fmla="*/ 844062 w 1000526"/>
                <a:gd name="connsiteY49" fmla="*/ 1567543 h 1711673"/>
                <a:gd name="connsiteX50" fmla="*/ 864158 w 1000526"/>
                <a:gd name="connsiteY50" fmla="*/ 1572567 h 1711673"/>
                <a:gd name="connsiteX51" fmla="*/ 894303 w 1000526"/>
                <a:gd name="connsiteY51" fmla="*/ 1582616 h 1711673"/>
                <a:gd name="connsiteX52" fmla="*/ 904352 w 1000526"/>
                <a:gd name="connsiteY52" fmla="*/ 1592664 h 1711673"/>
                <a:gd name="connsiteX53" fmla="*/ 934497 w 1000526"/>
                <a:gd name="connsiteY53" fmla="*/ 1602712 h 1711673"/>
                <a:gd name="connsiteX54" fmla="*/ 949569 w 1000526"/>
                <a:gd name="connsiteY54" fmla="*/ 1612761 h 1711673"/>
                <a:gd name="connsiteX55" fmla="*/ 979714 w 1000526"/>
                <a:gd name="connsiteY55" fmla="*/ 1622809 h 1711673"/>
                <a:gd name="connsiteX56" fmla="*/ 989763 w 1000526"/>
                <a:gd name="connsiteY56" fmla="*/ 1632857 h 1711673"/>
                <a:gd name="connsiteX57" fmla="*/ 989763 w 1000526"/>
                <a:gd name="connsiteY57" fmla="*/ 1703196 h 1711673"/>
                <a:gd name="connsiteX58" fmla="*/ 959618 w 1000526"/>
                <a:gd name="connsiteY58" fmla="*/ 1703196 h 1711673"/>
                <a:gd name="connsiteX0" fmla="*/ 0 w 1000526"/>
                <a:gd name="connsiteY0" fmla="*/ 0 h 1711673"/>
                <a:gd name="connsiteX1" fmla="*/ 35169 w 1000526"/>
                <a:gd name="connsiteY1" fmla="*/ 246185 h 1711673"/>
                <a:gd name="connsiteX2" fmla="*/ 45218 w 1000526"/>
                <a:gd name="connsiteY2" fmla="*/ 256233 h 1711673"/>
                <a:gd name="connsiteX3" fmla="*/ 50242 w 1000526"/>
                <a:gd name="connsiteY3" fmla="*/ 271306 h 1711673"/>
                <a:gd name="connsiteX4" fmla="*/ 95459 w 1000526"/>
                <a:gd name="connsiteY4" fmla="*/ 326572 h 1711673"/>
                <a:gd name="connsiteX5" fmla="*/ 140677 w 1000526"/>
                <a:gd name="connsiteY5" fmla="*/ 346668 h 1711673"/>
                <a:gd name="connsiteX6" fmla="*/ 155750 w 1000526"/>
                <a:gd name="connsiteY6" fmla="*/ 351693 h 1711673"/>
                <a:gd name="connsiteX7" fmla="*/ 231112 w 1000526"/>
                <a:gd name="connsiteY7" fmla="*/ 401934 h 1711673"/>
                <a:gd name="connsiteX8" fmla="*/ 236136 w 1000526"/>
                <a:gd name="connsiteY8" fmla="*/ 422031 h 1711673"/>
                <a:gd name="connsiteX9" fmla="*/ 306475 w 1000526"/>
                <a:gd name="connsiteY9" fmla="*/ 502418 h 1711673"/>
                <a:gd name="connsiteX10" fmla="*/ 321547 w 1000526"/>
                <a:gd name="connsiteY10" fmla="*/ 517490 h 1711673"/>
                <a:gd name="connsiteX11" fmla="*/ 331596 w 1000526"/>
                <a:gd name="connsiteY11" fmla="*/ 527539 h 1711673"/>
                <a:gd name="connsiteX12" fmla="*/ 336620 w 1000526"/>
                <a:gd name="connsiteY12" fmla="*/ 542611 h 1711673"/>
                <a:gd name="connsiteX13" fmla="*/ 356717 w 1000526"/>
                <a:gd name="connsiteY13" fmla="*/ 567732 h 1711673"/>
                <a:gd name="connsiteX14" fmla="*/ 381837 w 1000526"/>
                <a:gd name="connsiteY14" fmla="*/ 602901 h 1711673"/>
                <a:gd name="connsiteX15" fmla="*/ 386862 w 1000526"/>
                <a:gd name="connsiteY15" fmla="*/ 617974 h 1711673"/>
                <a:gd name="connsiteX16" fmla="*/ 391886 w 1000526"/>
                <a:gd name="connsiteY16" fmla="*/ 653143 h 1711673"/>
                <a:gd name="connsiteX17" fmla="*/ 401934 w 1000526"/>
                <a:gd name="connsiteY17" fmla="*/ 668216 h 1711673"/>
                <a:gd name="connsiteX18" fmla="*/ 417007 w 1000526"/>
                <a:gd name="connsiteY18" fmla="*/ 693337 h 1711673"/>
                <a:gd name="connsiteX19" fmla="*/ 422031 w 1000526"/>
                <a:gd name="connsiteY19" fmla="*/ 708409 h 1711673"/>
                <a:gd name="connsiteX20" fmla="*/ 432079 w 1000526"/>
                <a:gd name="connsiteY20" fmla="*/ 758651 h 1711673"/>
                <a:gd name="connsiteX21" fmla="*/ 442128 w 1000526"/>
                <a:gd name="connsiteY21" fmla="*/ 768699 h 1711673"/>
                <a:gd name="connsiteX22" fmla="*/ 462224 w 1000526"/>
                <a:gd name="connsiteY22" fmla="*/ 798844 h 1711673"/>
                <a:gd name="connsiteX23" fmla="*/ 472273 w 1000526"/>
                <a:gd name="connsiteY23" fmla="*/ 813917 h 1711673"/>
                <a:gd name="connsiteX24" fmla="*/ 487345 w 1000526"/>
                <a:gd name="connsiteY24" fmla="*/ 864158 h 1711673"/>
                <a:gd name="connsiteX25" fmla="*/ 497394 w 1000526"/>
                <a:gd name="connsiteY25" fmla="*/ 884255 h 1711673"/>
                <a:gd name="connsiteX26" fmla="*/ 507442 w 1000526"/>
                <a:gd name="connsiteY26" fmla="*/ 919424 h 1711673"/>
                <a:gd name="connsiteX27" fmla="*/ 512466 w 1000526"/>
                <a:gd name="connsiteY27" fmla="*/ 999811 h 1711673"/>
                <a:gd name="connsiteX28" fmla="*/ 522514 w 1000526"/>
                <a:gd name="connsiteY28" fmla="*/ 1029956 h 1711673"/>
                <a:gd name="connsiteX29" fmla="*/ 532563 w 1000526"/>
                <a:gd name="connsiteY29" fmla="*/ 1075174 h 1711673"/>
                <a:gd name="connsiteX30" fmla="*/ 537587 w 1000526"/>
                <a:gd name="connsiteY30" fmla="*/ 1195754 h 1711673"/>
                <a:gd name="connsiteX31" fmla="*/ 547635 w 1000526"/>
                <a:gd name="connsiteY31" fmla="*/ 1225899 h 1711673"/>
                <a:gd name="connsiteX32" fmla="*/ 552659 w 1000526"/>
                <a:gd name="connsiteY32" fmla="*/ 1336431 h 1711673"/>
                <a:gd name="connsiteX33" fmla="*/ 562708 w 1000526"/>
                <a:gd name="connsiteY33" fmla="*/ 1351504 h 1711673"/>
                <a:gd name="connsiteX34" fmla="*/ 572756 w 1000526"/>
                <a:gd name="connsiteY34" fmla="*/ 1391697 h 1711673"/>
                <a:gd name="connsiteX35" fmla="*/ 582805 w 1000526"/>
                <a:gd name="connsiteY35" fmla="*/ 1401745 h 1711673"/>
                <a:gd name="connsiteX36" fmla="*/ 597877 w 1000526"/>
                <a:gd name="connsiteY36" fmla="*/ 1421842 h 1711673"/>
                <a:gd name="connsiteX37" fmla="*/ 612950 w 1000526"/>
                <a:gd name="connsiteY37" fmla="*/ 1446963 h 1711673"/>
                <a:gd name="connsiteX38" fmla="*/ 622998 w 1000526"/>
                <a:gd name="connsiteY38" fmla="*/ 1462035 h 1711673"/>
                <a:gd name="connsiteX39" fmla="*/ 638070 w 1000526"/>
                <a:gd name="connsiteY39" fmla="*/ 1472084 h 1711673"/>
                <a:gd name="connsiteX40" fmla="*/ 648119 w 1000526"/>
                <a:gd name="connsiteY40" fmla="*/ 1482132 h 1711673"/>
                <a:gd name="connsiteX41" fmla="*/ 663191 w 1000526"/>
                <a:gd name="connsiteY41" fmla="*/ 1492180 h 1711673"/>
                <a:gd name="connsiteX42" fmla="*/ 688312 w 1000526"/>
                <a:gd name="connsiteY42" fmla="*/ 1512277 h 1711673"/>
                <a:gd name="connsiteX43" fmla="*/ 718457 w 1000526"/>
                <a:gd name="connsiteY43" fmla="*/ 1522326 h 1711673"/>
                <a:gd name="connsiteX44" fmla="*/ 748602 w 1000526"/>
                <a:gd name="connsiteY44" fmla="*/ 1537398 h 1711673"/>
                <a:gd name="connsiteX45" fmla="*/ 763675 w 1000526"/>
                <a:gd name="connsiteY45" fmla="*/ 1547446 h 1711673"/>
                <a:gd name="connsiteX46" fmla="*/ 798844 w 1000526"/>
                <a:gd name="connsiteY46" fmla="*/ 1552471 h 1711673"/>
                <a:gd name="connsiteX47" fmla="*/ 828989 w 1000526"/>
                <a:gd name="connsiteY47" fmla="*/ 1562519 h 1711673"/>
                <a:gd name="connsiteX48" fmla="*/ 844062 w 1000526"/>
                <a:gd name="connsiteY48" fmla="*/ 1567543 h 1711673"/>
                <a:gd name="connsiteX49" fmla="*/ 864158 w 1000526"/>
                <a:gd name="connsiteY49" fmla="*/ 1572567 h 1711673"/>
                <a:gd name="connsiteX50" fmla="*/ 894303 w 1000526"/>
                <a:gd name="connsiteY50" fmla="*/ 1582616 h 1711673"/>
                <a:gd name="connsiteX51" fmla="*/ 904352 w 1000526"/>
                <a:gd name="connsiteY51" fmla="*/ 1592664 h 1711673"/>
                <a:gd name="connsiteX52" fmla="*/ 934497 w 1000526"/>
                <a:gd name="connsiteY52" fmla="*/ 1602712 h 1711673"/>
                <a:gd name="connsiteX53" fmla="*/ 949569 w 1000526"/>
                <a:gd name="connsiteY53" fmla="*/ 1612761 h 1711673"/>
                <a:gd name="connsiteX54" fmla="*/ 979714 w 1000526"/>
                <a:gd name="connsiteY54" fmla="*/ 1622809 h 1711673"/>
                <a:gd name="connsiteX55" fmla="*/ 989763 w 1000526"/>
                <a:gd name="connsiteY55" fmla="*/ 1632857 h 1711673"/>
                <a:gd name="connsiteX56" fmla="*/ 989763 w 1000526"/>
                <a:gd name="connsiteY56" fmla="*/ 1703196 h 1711673"/>
                <a:gd name="connsiteX57" fmla="*/ 959618 w 1000526"/>
                <a:gd name="connsiteY57" fmla="*/ 1703196 h 1711673"/>
                <a:gd name="connsiteX0" fmla="*/ 0 w 1000526"/>
                <a:gd name="connsiteY0" fmla="*/ 0 h 1711673"/>
                <a:gd name="connsiteX1" fmla="*/ 35169 w 1000526"/>
                <a:gd name="connsiteY1" fmla="*/ 246185 h 1711673"/>
                <a:gd name="connsiteX2" fmla="*/ 45218 w 1000526"/>
                <a:gd name="connsiteY2" fmla="*/ 256233 h 1711673"/>
                <a:gd name="connsiteX3" fmla="*/ 50242 w 1000526"/>
                <a:gd name="connsiteY3" fmla="*/ 271306 h 1711673"/>
                <a:gd name="connsiteX4" fmla="*/ 95459 w 1000526"/>
                <a:gd name="connsiteY4" fmla="*/ 326572 h 1711673"/>
                <a:gd name="connsiteX5" fmla="*/ 140677 w 1000526"/>
                <a:gd name="connsiteY5" fmla="*/ 346668 h 1711673"/>
                <a:gd name="connsiteX6" fmla="*/ 155750 w 1000526"/>
                <a:gd name="connsiteY6" fmla="*/ 351693 h 1711673"/>
                <a:gd name="connsiteX7" fmla="*/ 231112 w 1000526"/>
                <a:gd name="connsiteY7" fmla="*/ 401934 h 1711673"/>
                <a:gd name="connsiteX8" fmla="*/ 236136 w 1000526"/>
                <a:gd name="connsiteY8" fmla="*/ 422031 h 1711673"/>
                <a:gd name="connsiteX9" fmla="*/ 306475 w 1000526"/>
                <a:gd name="connsiteY9" fmla="*/ 502418 h 1711673"/>
                <a:gd name="connsiteX10" fmla="*/ 321547 w 1000526"/>
                <a:gd name="connsiteY10" fmla="*/ 517490 h 1711673"/>
                <a:gd name="connsiteX11" fmla="*/ 331596 w 1000526"/>
                <a:gd name="connsiteY11" fmla="*/ 527539 h 1711673"/>
                <a:gd name="connsiteX12" fmla="*/ 336620 w 1000526"/>
                <a:gd name="connsiteY12" fmla="*/ 542611 h 1711673"/>
                <a:gd name="connsiteX13" fmla="*/ 356717 w 1000526"/>
                <a:gd name="connsiteY13" fmla="*/ 567732 h 1711673"/>
                <a:gd name="connsiteX14" fmla="*/ 381837 w 1000526"/>
                <a:gd name="connsiteY14" fmla="*/ 602901 h 1711673"/>
                <a:gd name="connsiteX15" fmla="*/ 386862 w 1000526"/>
                <a:gd name="connsiteY15" fmla="*/ 617974 h 1711673"/>
                <a:gd name="connsiteX16" fmla="*/ 391886 w 1000526"/>
                <a:gd name="connsiteY16" fmla="*/ 653143 h 1711673"/>
                <a:gd name="connsiteX17" fmla="*/ 401934 w 1000526"/>
                <a:gd name="connsiteY17" fmla="*/ 668216 h 1711673"/>
                <a:gd name="connsiteX18" fmla="*/ 417007 w 1000526"/>
                <a:gd name="connsiteY18" fmla="*/ 693337 h 1711673"/>
                <a:gd name="connsiteX19" fmla="*/ 422031 w 1000526"/>
                <a:gd name="connsiteY19" fmla="*/ 708409 h 1711673"/>
                <a:gd name="connsiteX20" fmla="*/ 432079 w 1000526"/>
                <a:gd name="connsiteY20" fmla="*/ 758651 h 1711673"/>
                <a:gd name="connsiteX21" fmla="*/ 442128 w 1000526"/>
                <a:gd name="connsiteY21" fmla="*/ 768699 h 1711673"/>
                <a:gd name="connsiteX22" fmla="*/ 462224 w 1000526"/>
                <a:gd name="connsiteY22" fmla="*/ 798844 h 1711673"/>
                <a:gd name="connsiteX23" fmla="*/ 472273 w 1000526"/>
                <a:gd name="connsiteY23" fmla="*/ 813917 h 1711673"/>
                <a:gd name="connsiteX24" fmla="*/ 487345 w 1000526"/>
                <a:gd name="connsiteY24" fmla="*/ 864158 h 1711673"/>
                <a:gd name="connsiteX25" fmla="*/ 507442 w 1000526"/>
                <a:gd name="connsiteY25" fmla="*/ 919424 h 1711673"/>
                <a:gd name="connsiteX26" fmla="*/ 512466 w 1000526"/>
                <a:gd name="connsiteY26" fmla="*/ 999811 h 1711673"/>
                <a:gd name="connsiteX27" fmla="*/ 522514 w 1000526"/>
                <a:gd name="connsiteY27" fmla="*/ 1029956 h 1711673"/>
                <a:gd name="connsiteX28" fmla="*/ 532563 w 1000526"/>
                <a:gd name="connsiteY28" fmla="*/ 1075174 h 1711673"/>
                <a:gd name="connsiteX29" fmla="*/ 537587 w 1000526"/>
                <a:gd name="connsiteY29" fmla="*/ 1195754 h 1711673"/>
                <a:gd name="connsiteX30" fmla="*/ 547635 w 1000526"/>
                <a:gd name="connsiteY30" fmla="*/ 1225899 h 1711673"/>
                <a:gd name="connsiteX31" fmla="*/ 552659 w 1000526"/>
                <a:gd name="connsiteY31" fmla="*/ 1336431 h 1711673"/>
                <a:gd name="connsiteX32" fmla="*/ 562708 w 1000526"/>
                <a:gd name="connsiteY32" fmla="*/ 1351504 h 1711673"/>
                <a:gd name="connsiteX33" fmla="*/ 572756 w 1000526"/>
                <a:gd name="connsiteY33" fmla="*/ 1391697 h 1711673"/>
                <a:gd name="connsiteX34" fmla="*/ 582805 w 1000526"/>
                <a:gd name="connsiteY34" fmla="*/ 1401745 h 1711673"/>
                <a:gd name="connsiteX35" fmla="*/ 597877 w 1000526"/>
                <a:gd name="connsiteY35" fmla="*/ 1421842 h 1711673"/>
                <a:gd name="connsiteX36" fmla="*/ 612950 w 1000526"/>
                <a:gd name="connsiteY36" fmla="*/ 1446963 h 1711673"/>
                <a:gd name="connsiteX37" fmla="*/ 622998 w 1000526"/>
                <a:gd name="connsiteY37" fmla="*/ 1462035 h 1711673"/>
                <a:gd name="connsiteX38" fmla="*/ 638070 w 1000526"/>
                <a:gd name="connsiteY38" fmla="*/ 1472084 h 1711673"/>
                <a:gd name="connsiteX39" fmla="*/ 648119 w 1000526"/>
                <a:gd name="connsiteY39" fmla="*/ 1482132 h 1711673"/>
                <a:gd name="connsiteX40" fmla="*/ 663191 w 1000526"/>
                <a:gd name="connsiteY40" fmla="*/ 1492180 h 1711673"/>
                <a:gd name="connsiteX41" fmla="*/ 688312 w 1000526"/>
                <a:gd name="connsiteY41" fmla="*/ 1512277 h 1711673"/>
                <a:gd name="connsiteX42" fmla="*/ 718457 w 1000526"/>
                <a:gd name="connsiteY42" fmla="*/ 1522326 h 1711673"/>
                <a:gd name="connsiteX43" fmla="*/ 748602 w 1000526"/>
                <a:gd name="connsiteY43" fmla="*/ 1537398 h 1711673"/>
                <a:gd name="connsiteX44" fmla="*/ 763675 w 1000526"/>
                <a:gd name="connsiteY44" fmla="*/ 1547446 h 1711673"/>
                <a:gd name="connsiteX45" fmla="*/ 798844 w 1000526"/>
                <a:gd name="connsiteY45" fmla="*/ 1552471 h 1711673"/>
                <a:gd name="connsiteX46" fmla="*/ 828989 w 1000526"/>
                <a:gd name="connsiteY46" fmla="*/ 1562519 h 1711673"/>
                <a:gd name="connsiteX47" fmla="*/ 844062 w 1000526"/>
                <a:gd name="connsiteY47" fmla="*/ 1567543 h 1711673"/>
                <a:gd name="connsiteX48" fmla="*/ 864158 w 1000526"/>
                <a:gd name="connsiteY48" fmla="*/ 1572567 h 1711673"/>
                <a:gd name="connsiteX49" fmla="*/ 894303 w 1000526"/>
                <a:gd name="connsiteY49" fmla="*/ 1582616 h 1711673"/>
                <a:gd name="connsiteX50" fmla="*/ 904352 w 1000526"/>
                <a:gd name="connsiteY50" fmla="*/ 1592664 h 1711673"/>
                <a:gd name="connsiteX51" fmla="*/ 934497 w 1000526"/>
                <a:gd name="connsiteY51" fmla="*/ 1602712 h 1711673"/>
                <a:gd name="connsiteX52" fmla="*/ 949569 w 1000526"/>
                <a:gd name="connsiteY52" fmla="*/ 1612761 h 1711673"/>
                <a:gd name="connsiteX53" fmla="*/ 979714 w 1000526"/>
                <a:gd name="connsiteY53" fmla="*/ 1622809 h 1711673"/>
                <a:gd name="connsiteX54" fmla="*/ 989763 w 1000526"/>
                <a:gd name="connsiteY54" fmla="*/ 1632857 h 1711673"/>
                <a:gd name="connsiteX55" fmla="*/ 989763 w 1000526"/>
                <a:gd name="connsiteY55" fmla="*/ 1703196 h 1711673"/>
                <a:gd name="connsiteX56" fmla="*/ 959618 w 1000526"/>
                <a:gd name="connsiteY56" fmla="*/ 1703196 h 1711673"/>
                <a:gd name="connsiteX0" fmla="*/ 0 w 1000526"/>
                <a:gd name="connsiteY0" fmla="*/ 0 h 1711673"/>
                <a:gd name="connsiteX1" fmla="*/ 35169 w 1000526"/>
                <a:gd name="connsiteY1" fmla="*/ 246185 h 1711673"/>
                <a:gd name="connsiteX2" fmla="*/ 45218 w 1000526"/>
                <a:gd name="connsiteY2" fmla="*/ 256233 h 1711673"/>
                <a:gd name="connsiteX3" fmla="*/ 50242 w 1000526"/>
                <a:gd name="connsiteY3" fmla="*/ 271306 h 1711673"/>
                <a:gd name="connsiteX4" fmla="*/ 95459 w 1000526"/>
                <a:gd name="connsiteY4" fmla="*/ 326572 h 1711673"/>
                <a:gd name="connsiteX5" fmla="*/ 140677 w 1000526"/>
                <a:gd name="connsiteY5" fmla="*/ 346668 h 1711673"/>
                <a:gd name="connsiteX6" fmla="*/ 155750 w 1000526"/>
                <a:gd name="connsiteY6" fmla="*/ 351693 h 1711673"/>
                <a:gd name="connsiteX7" fmla="*/ 231112 w 1000526"/>
                <a:gd name="connsiteY7" fmla="*/ 401934 h 1711673"/>
                <a:gd name="connsiteX8" fmla="*/ 236136 w 1000526"/>
                <a:gd name="connsiteY8" fmla="*/ 422031 h 1711673"/>
                <a:gd name="connsiteX9" fmla="*/ 306475 w 1000526"/>
                <a:gd name="connsiteY9" fmla="*/ 502418 h 1711673"/>
                <a:gd name="connsiteX10" fmla="*/ 321547 w 1000526"/>
                <a:gd name="connsiteY10" fmla="*/ 517490 h 1711673"/>
                <a:gd name="connsiteX11" fmla="*/ 331596 w 1000526"/>
                <a:gd name="connsiteY11" fmla="*/ 527539 h 1711673"/>
                <a:gd name="connsiteX12" fmla="*/ 336620 w 1000526"/>
                <a:gd name="connsiteY12" fmla="*/ 542611 h 1711673"/>
                <a:gd name="connsiteX13" fmla="*/ 356717 w 1000526"/>
                <a:gd name="connsiteY13" fmla="*/ 567732 h 1711673"/>
                <a:gd name="connsiteX14" fmla="*/ 381837 w 1000526"/>
                <a:gd name="connsiteY14" fmla="*/ 602901 h 1711673"/>
                <a:gd name="connsiteX15" fmla="*/ 386862 w 1000526"/>
                <a:gd name="connsiteY15" fmla="*/ 617974 h 1711673"/>
                <a:gd name="connsiteX16" fmla="*/ 391886 w 1000526"/>
                <a:gd name="connsiteY16" fmla="*/ 653143 h 1711673"/>
                <a:gd name="connsiteX17" fmla="*/ 401934 w 1000526"/>
                <a:gd name="connsiteY17" fmla="*/ 668216 h 1711673"/>
                <a:gd name="connsiteX18" fmla="*/ 417007 w 1000526"/>
                <a:gd name="connsiteY18" fmla="*/ 693337 h 1711673"/>
                <a:gd name="connsiteX19" fmla="*/ 422031 w 1000526"/>
                <a:gd name="connsiteY19" fmla="*/ 708409 h 1711673"/>
                <a:gd name="connsiteX20" fmla="*/ 432079 w 1000526"/>
                <a:gd name="connsiteY20" fmla="*/ 758651 h 1711673"/>
                <a:gd name="connsiteX21" fmla="*/ 442128 w 1000526"/>
                <a:gd name="connsiteY21" fmla="*/ 768699 h 1711673"/>
                <a:gd name="connsiteX22" fmla="*/ 462224 w 1000526"/>
                <a:gd name="connsiteY22" fmla="*/ 798844 h 1711673"/>
                <a:gd name="connsiteX23" fmla="*/ 472273 w 1000526"/>
                <a:gd name="connsiteY23" fmla="*/ 813917 h 1711673"/>
                <a:gd name="connsiteX24" fmla="*/ 487345 w 1000526"/>
                <a:gd name="connsiteY24" fmla="*/ 864158 h 1711673"/>
                <a:gd name="connsiteX25" fmla="*/ 512466 w 1000526"/>
                <a:gd name="connsiteY25" fmla="*/ 999811 h 1711673"/>
                <a:gd name="connsiteX26" fmla="*/ 522514 w 1000526"/>
                <a:gd name="connsiteY26" fmla="*/ 1029956 h 1711673"/>
                <a:gd name="connsiteX27" fmla="*/ 532563 w 1000526"/>
                <a:gd name="connsiteY27" fmla="*/ 1075174 h 1711673"/>
                <a:gd name="connsiteX28" fmla="*/ 537587 w 1000526"/>
                <a:gd name="connsiteY28" fmla="*/ 1195754 h 1711673"/>
                <a:gd name="connsiteX29" fmla="*/ 547635 w 1000526"/>
                <a:gd name="connsiteY29" fmla="*/ 1225899 h 1711673"/>
                <a:gd name="connsiteX30" fmla="*/ 552659 w 1000526"/>
                <a:gd name="connsiteY30" fmla="*/ 1336431 h 1711673"/>
                <a:gd name="connsiteX31" fmla="*/ 562708 w 1000526"/>
                <a:gd name="connsiteY31" fmla="*/ 1351504 h 1711673"/>
                <a:gd name="connsiteX32" fmla="*/ 572756 w 1000526"/>
                <a:gd name="connsiteY32" fmla="*/ 1391697 h 1711673"/>
                <a:gd name="connsiteX33" fmla="*/ 582805 w 1000526"/>
                <a:gd name="connsiteY33" fmla="*/ 1401745 h 1711673"/>
                <a:gd name="connsiteX34" fmla="*/ 597877 w 1000526"/>
                <a:gd name="connsiteY34" fmla="*/ 1421842 h 1711673"/>
                <a:gd name="connsiteX35" fmla="*/ 612950 w 1000526"/>
                <a:gd name="connsiteY35" fmla="*/ 1446963 h 1711673"/>
                <a:gd name="connsiteX36" fmla="*/ 622998 w 1000526"/>
                <a:gd name="connsiteY36" fmla="*/ 1462035 h 1711673"/>
                <a:gd name="connsiteX37" fmla="*/ 638070 w 1000526"/>
                <a:gd name="connsiteY37" fmla="*/ 1472084 h 1711673"/>
                <a:gd name="connsiteX38" fmla="*/ 648119 w 1000526"/>
                <a:gd name="connsiteY38" fmla="*/ 1482132 h 1711673"/>
                <a:gd name="connsiteX39" fmla="*/ 663191 w 1000526"/>
                <a:gd name="connsiteY39" fmla="*/ 1492180 h 1711673"/>
                <a:gd name="connsiteX40" fmla="*/ 688312 w 1000526"/>
                <a:gd name="connsiteY40" fmla="*/ 1512277 h 1711673"/>
                <a:gd name="connsiteX41" fmla="*/ 718457 w 1000526"/>
                <a:gd name="connsiteY41" fmla="*/ 1522326 h 1711673"/>
                <a:gd name="connsiteX42" fmla="*/ 748602 w 1000526"/>
                <a:gd name="connsiteY42" fmla="*/ 1537398 h 1711673"/>
                <a:gd name="connsiteX43" fmla="*/ 763675 w 1000526"/>
                <a:gd name="connsiteY43" fmla="*/ 1547446 h 1711673"/>
                <a:gd name="connsiteX44" fmla="*/ 798844 w 1000526"/>
                <a:gd name="connsiteY44" fmla="*/ 1552471 h 1711673"/>
                <a:gd name="connsiteX45" fmla="*/ 828989 w 1000526"/>
                <a:gd name="connsiteY45" fmla="*/ 1562519 h 1711673"/>
                <a:gd name="connsiteX46" fmla="*/ 844062 w 1000526"/>
                <a:gd name="connsiteY46" fmla="*/ 1567543 h 1711673"/>
                <a:gd name="connsiteX47" fmla="*/ 864158 w 1000526"/>
                <a:gd name="connsiteY47" fmla="*/ 1572567 h 1711673"/>
                <a:gd name="connsiteX48" fmla="*/ 894303 w 1000526"/>
                <a:gd name="connsiteY48" fmla="*/ 1582616 h 1711673"/>
                <a:gd name="connsiteX49" fmla="*/ 904352 w 1000526"/>
                <a:gd name="connsiteY49" fmla="*/ 1592664 h 1711673"/>
                <a:gd name="connsiteX50" fmla="*/ 934497 w 1000526"/>
                <a:gd name="connsiteY50" fmla="*/ 1602712 h 1711673"/>
                <a:gd name="connsiteX51" fmla="*/ 949569 w 1000526"/>
                <a:gd name="connsiteY51" fmla="*/ 1612761 h 1711673"/>
                <a:gd name="connsiteX52" fmla="*/ 979714 w 1000526"/>
                <a:gd name="connsiteY52" fmla="*/ 1622809 h 1711673"/>
                <a:gd name="connsiteX53" fmla="*/ 989763 w 1000526"/>
                <a:gd name="connsiteY53" fmla="*/ 1632857 h 1711673"/>
                <a:gd name="connsiteX54" fmla="*/ 989763 w 1000526"/>
                <a:gd name="connsiteY54" fmla="*/ 1703196 h 1711673"/>
                <a:gd name="connsiteX55" fmla="*/ 959618 w 1000526"/>
                <a:gd name="connsiteY55" fmla="*/ 1703196 h 1711673"/>
                <a:gd name="connsiteX0" fmla="*/ 0 w 1000526"/>
                <a:gd name="connsiteY0" fmla="*/ 0 h 1711673"/>
                <a:gd name="connsiteX1" fmla="*/ 35169 w 1000526"/>
                <a:gd name="connsiteY1" fmla="*/ 246185 h 1711673"/>
                <a:gd name="connsiteX2" fmla="*/ 45218 w 1000526"/>
                <a:gd name="connsiteY2" fmla="*/ 256233 h 1711673"/>
                <a:gd name="connsiteX3" fmla="*/ 50242 w 1000526"/>
                <a:gd name="connsiteY3" fmla="*/ 271306 h 1711673"/>
                <a:gd name="connsiteX4" fmla="*/ 95459 w 1000526"/>
                <a:gd name="connsiteY4" fmla="*/ 326572 h 1711673"/>
                <a:gd name="connsiteX5" fmla="*/ 140677 w 1000526"/>
                <a:gd name="connsiteY5" fmla="*/ 346668 h 1711673"/>
                <a:gd name="connsiteX6" fmla="*/ 155750 w 1000526"/>
                <a:gd name="connsiteY6" fmla="*/ 351693 h 1711673"/>
                <a:gd name="connsiteX7" fmla="*/ 231112 w 1000526"/>
                <a:gd name="connsiteY7" fmla="*/ 401934 h 1711673"/>
                <a:gd name="connsiteX8" fmla="*/ 236136 w 1000526"/>
                <a:gd name="connsiteY8" fmla="*/ 422031 h 1711673"/>
                <a:gd name="connsiteX9" fmla="*/ 306475 w 1000526"/>
                <a:gd name="connsiteY9" fmla="*/ 502418 h 1711673"/>
                <a:gd name="connsiteX10" fmla="*/ 321547 w 1000526"/>
                <a:gd name="connsiteY10" fmla="*/ 517490 h 1711673"/>
                <a:gd name="connsiteX11" fmla="*/ 331596 w 1000526"/>
                <a:gd name="connsiteY11" fmla="*/ 527539 h 1711673"/>
                <a:gd name="connsiteX12" fmla="*/ 336620 w 1000526"/>
                <a:gd name="connsiteY12" fmla="*/ 542611 h 1711673"/>
                <a:gd name="connsiteX13" fmla="*/ 356717 w 1000526"/>
                <a:gd name="connsiteY13" fmla="*/ 567732 h 1711673"/>
                <a:gd name="connsiteX14" fmla="*/ 381837 w 1000526"/>
                <a:gd name="connsiteY14" fmla="*/ 602901 h 1711673"/>
                <a:gd name="connsiteX15" fmla="*/ 386862 w 1000526"/>
                <a:gd name="connsiteY15" fmla="*/ 617974 h 1711673"/>
                <a:gd name="connsiteX16" fmla="*/ 391886 w 1000526"/>
                <a:gd name="connsiteY16" fmla="*/ 653143 h 1711673"/>
                <a:gd name="connsiteX17" fmla="*/ 401934 w 1000526"/>
                <a:gd name="connsiteY17" fmla="*/ 668216 h 1711673"/>
                <a:gd name="connsiteX18" fmla="*/ 417007 w 1000526"/>
                <a:gd name="connsiteY18" fmla="*/ 693337 h 1711673"/>
                <a:gd name="connsiteX19" fmla="*/ 422031 w 1000526"/>
                <a:gd name="connsiteY19" fmla="*/ 708409 h 1711673"/>
                <a:gd name="connsiteX20" fmla="*/ 432079 w 1000526"/>
                <a:gd name="connsiteY20" fmla="*/ 758651 h 1711673"/>
                <a:gd name="connsiteX21" fmla="*/ 442128 w 1000526"/>
                <a:gd name="connsiteY21" fmla="*/ 768699 h 1711673"/>
                <a:gd name="connsiteX22" fmla="*/ 462224 w 1000526"/>
                <a:gd name="connsiteY22" fmla="*/ 798844 h 1711673"/>
                <a:gd name="connsiteX23" fmla="*/ 472273 w 1000526"/>
                <a:gd name="connsiteY23" fmla="*/ 813917 h 1711673"/>
                <a:gd name="connsiteX24" fmla="*/ 487345 w 1000526"/>
                <a:gd name="connsiteY24" fmla="*/ 864158 h 1711673"/>
                <a:gd name="connsiteX25" fmla="*/ 512466 w 1000526"/>
                <a:gd name="connsiteY25" fmla="*/ 999811 h 1711673"/>
                <a:gd name="connsiteX26" fmla="*/ 532563 w 1000526"/>
                <a:gd name="connsiteY26" fmla="*/ 1075174 h 1711673"/>
                <a:gd name="connsiteX27" fmla="*/ 537587 w 1000526"/>
                <a:gd name="connsiteY27" fmla="*/ 1195754 h 1711673"/>
                <a:gd name="connsiteX28" fmla="*/ 547635 w 1000526"/>
                <a:gd name="connsiteY28" fmla="*/ 1225899 h 1711673"/>
                <a:gd name="connsiteX29" fmla="*/ 552659 w 1000526"/>
                <a:gd name="connsiteY29" fmla="*/ 1336431 h 1711673"/>
                <a:gd name="connsiteX30" fmla="*/ 562708 w 1000526"/>
                <a:gd name="connsiteY30" fmla="*/ 1351504 h 1711673"/>
                <a:gd name="connsiteX31" fmla="*/ 572756 w 1000526"/>
                <a:gd name="connsiteY31" fmla="*/ 1391697 h 1711673"/>
                <a:gd name="connsiteX32" fmla="*/ 582805 w 1000526"/>
                <a:gd name="connsiteY32" fmla="*/ 1401745 h 1711673"/>
                <a:gd name="connsiteX33" fmla="*/ 597877 w 1000526"/>
                <a:gd name="connsiteY33" fmla="*/ 1421842 h 1711673"/>
                <a:gd name="connsiteX34" fmla="*/ 612950 w 1000526"/>
                <a:gd name="connsiteY34" fmla="*/ 1446963 h 1711673"/>
                <a:gd name="connsiteX35" fmla="*/ 622998 w 1000526"/>
                <a:gd name="connsiteY35" fmla="*/ 1462035 h 1711673"/>
                <a:gd name="connsiteX36" fmla="*/ 638070 w 1000526"/>
                <a:gd name="connsiteY36" fmla="*/ 1472084 h 1711673"/>
                <a:gd name="connsiteX37" fmla="*/ 648119 w 1000526"/>
                <a:gd name="connsiteY37" fmla="*/ 1482132 h 1711673"/>
                <a:gd name="connsiteX38" fmla="*/ 663191 w 1000526"/>
                <a:gd name="connsiteY38" fmla="*/ 1492180 h 1711673"/>
                <a:gd name="connsiteX39" fmla="*/ 688312 w 1000526"/>
                <a:gd name="connsiteY39" fmla="*/ 1512277 h 1711673"/>
                <a:gd name="connsiteX40" fmla="*/ 718457 w 1000526"/>
                <a:gd name="connsiteY40" fmla="*/ 1522326 h 1711673"/>
                <a:gd name="connsiteX41" fmla="*/ 748602 w 1000526"/>
                <a:gd name="connsiteY41" fmla="*/ 1537398 h 1711673"/>
                <a:gd name="connsiteX42" fmla="*/ 763675 w 1000526"/>
                <a:gd name="connsiteY42" fmla="*/ 1547446 h 1711673"/>
                <a:gd name="connsiteX43" fmla="*/ 798844 w 1000526"/>
                <a:gd name="connsiteY43" fmla="*/ 1552471 h 1711673"/>
                <a:gd name="connsiteX44" fmla="*/ 828989 w 1000526"/>
                <a:gd name="connsiteY44" fmla="*/ 1562519 h 1711673"/>
                <a:gd name="connsiteX45" fmla="*/ 844062 w 1000526"/>
                <a:gd name="connsiteY45" fmla="*/ 1567543 h 1711673"/>
                <a:gd name="connsiteX46" fmla="*/ 864158 w 1000526"/>
                <a:gd name="connsiteY46" fmla="*/ 1572567 h 1711673"/>
                <a:gd name="connsiteX47" fmla="*/ 894303 w 1000526"/>
                <a:gd name="connsiteY47" fmla="*/ 1582616 h 1711673"/>
                <a:gd name="connsiteX48" fmla="*/ 904352 w 1000526"/>
                <a:gd name="connsiteY48" fmla="*/ 1592664 h 1711673"/>
                <a:gd name="connsiteX49" fmla="*/ 934497 w 1000526"/>
                <a:gd name="connsiteY49" fmla="*/ 1602712 h 1711673"/>
                <a:gd name="connsiteX50" fmla="*/ 949569 w 1000526"/>
                <a:gd name="connsiteY50" fmla="*/ 1612761 h 1711673"/>
                <a:gd name="connsiteX51" fmla="*/ 979714 w 1000526"/>
                <a:gd name="connsiteY51" fmla="*/ 1622809 h 1711673"/>
                <a:gd name="connsiteX52" fmla="*/ 989763 w 1000526"/>
                <a:gd name="connsiteY52" fmla="*/ 1632857 h 1711673"/>
                <a:gd name="connsiteX53" fmla="*/ 989763 w 1000526"/>
                <a:gd name="connsiteY53" fmla="*/ 1703196 h 1711673"/>
                <a:gd name="connsiteX54" fmla="*/ 959618 w 1000526"/>
                <a:gd name="connsiteY54" fmla="*/ 1703196 h 1711673"/>
                <a:gd name="connsiteX0" fmla="*/ 0 w 1000526"/>
                <a:gd name="connsiteY0" fmla="*/ 0 h 1711673"/>
                <a:gd name="connsiteX1" fmla="*/ 35169 w 1000526"/>
                <a:gd name="connsiteY1" fmla="*/ 246185 h 1711673"/>
                <a:gd name="connsiteX2" fmla="*/ 45218 w 1000526"/>
                <a:gd name="connsiteY2" fmla="*/ 256233 h 1711673"/>
                <a:gd name="connsiteX3" fmla="*/ 50242 w 1000526"/>
                <a:gd name="connsiteY3" fmla="*/ 271306 h 1711673"/>
                <a:gd name="connsiteX4" fmla="*/ 95459 w 1000526"/>
                <a:gd name="connsiteY4" fmla="*/ 326572 h 1711673"/>
                <a:gd name="connsiteX5" fmla="*/ 140677 w 1000526"/>
                <a:gd name="connsiteY5" fmla="*/ 346668 h 1711673"/>
                <a:gd name="connsiteX6" fmla="*/ 155750 w 1000526"/>
                <a:gd name="connsiteY6" fmla="*/ 351693 h 1711673"/>
                <a:gd name="connsiteX7" fmla="*/ 231112 w 1000526"/>
                <a:gd name="connsiteY7" fmla="*/ 401934 h 1711673"/>
                <a:gd name="connsiteX8" fmla="*/ 236136 w 1000526"/>
                <a:gd name="connsiteY8" fmla="*/ 422031 h 1711673"/>
                <a:gd name="connsiteX9" fmla="*/ 306475 w 1000526"/>
                <a:gd name="connsiteY9" fmla="*/ 502418 h 1711673"/>
                <a:gd name="connsiteX10" fmla="*/ 321547 w 1000526"/>
                <a:gd name="connsiteY10" fmla="*/ 517490 h 1711673"/>
                <a:gd name="connsiteX11" fmla="*/ 331596 w 1000526"/>
                <a:gd name="connsiteY11" fmla="*/ 527539 h 1711673"/>
                <a:gd name="connsiteX12" fmla="*/ 336620 w 1000526"/>
                <a:gd name="connsiteY12" fmla="*/ 542611 h 1711673"/>
                <a:gd name="connsiteX13" fmla="*/ 356717 w 1000526"/>
                <a:gd name="connsiteY13" fmla="*/ 567732 h 1711673"/>
                <a:gd name="connsiteX14" fmla="*/ 381837 w 1000526"/>
                <a:gd name="connsiteY14" fmla="*/ 602901 h 1711673"/>
                <a:gd name="connsiteX15" fmla="*/ 386862 w 1000526"/>
                <a:gd name="connsiteY15" fmla="*/ 617974 h 1711673"/>
                <a:gd name="connsiteX16" fmla="*/ 391886 w 1000526"/>
                <a:gd name="connsiteY16" fmla="*/ 653143 h 1711673"/>
                <a:gd name="connsiteX17" fmla="*/ 401934 w 1000526"/>
                <a:gd name="connsiteY17" fmla="*/ 668216 h 1711673"/>
                <a:gd name="connsiteX18" fmla="*/ 417007 w 1000526"/>
                <a:gd name="connsiteY18" fmla="*/ 693337 h 1711673"/>
                <a:gd name="connsiteX19" fmla="*/ 422031 w 1000526"/>
                <a:gd name="connsiteY19" fmla="*/ 708409 h 1711673"/>
                <a:gd name="connsiteX20" fmla="*/ 432079 w 1000526"/>
                <a:gd name="connsiteY20" fmla="*/ 758651 h 1711673"/>
                <a:gd name="connsiteX21" fmla="*/ 442128 w 1000526"/>
                <a:gd name="connsiteY21" fmla="*/ 768699 h 1711673"/>
                <a:gd name="connsiteX22" fmla="*/ 462224 w 1000526"/>
                <a:gd name="connsiteY22" fmla="*/ 798844 h 1711673"/>
                <a:gd name="connsiteX23" fmla="*/ 472273 w 1000526"/>
                <a:gd name="connsiteY23" fmla="*/ 813917 h 1711673"/>
                <a:gd name="connsiteX24" fmla="*/ 487345 w 1000526"/>
                <a:gd name="connsiteY24" fmla="*/ 864158 h 1711673"/>
                <a:gd name="connsiteX25" fmla="*/ 512466 w 1000526"/>
                <a:gd name="connsiteY25" fmla="*/ 999811 h 1711673"/>
                <a:gd name="connsiteX26" fmla="*/ 537587 w 1000526"/>
                <a:gd name="connsiteY26" fmla="*/ 1195754 h 1711673"/>
                <a:gd name="connsiteX27" fmla="*/ 547635 w 1000526"/>
                <a:gd name="connsiteY27" fmla="*/ 1225899 h 1711673"/>
                <a:gd name="connsiteX28" fmla="*/ 552659 w 1000526"/>
                <a:gd name="connsiteY28" fmla="*/ 1336431 h 1711673"/>
                <a:gd name="connsiteX29" fmla="*/ 562708 w 1000526"/>
                <a:gd name="connsiteY29" fmla="*/ 1351504 h 1711673"/>
                <a:gd name="connsiteX30" fmla="*/ 572756 w 1000526"/>
                <a:gd name="connsiteY30" fmla="*/ 1391697 h 1711673"/>
                <a:gd name="connsiteX31" fmla="*/ 582805 w 1000526"/>
                <a:gd name="connsiteY31" fmla="*/ 1401745 h 1711673"/>
                <a:gd name="connsiteX32" fmla="*/ 597877 w 1000526"/>
                <a:gd name="connsiteY32" fmla="*/ 1421842 h 1711673"/>
                <a:gd name="connsiteX33" fmla="*/ 612950 w 1000526"/>
                <a:gd name="connsiteY33" fmla="*/ 1446963 h 1711673"/>
                <a:gd name="connsiteX34" fmla="*/ 622998 w 1000526"/>
                <a:gd name="connsiteY34" fmla="*/ 1462035 h 1711673"/>
                <a:gd name="connsiteX35" fmla="*/ 638070 w 1000526"/>
                <a:gd name="connsiteY35" fmla="*/ 1472084 h 1711673"/>
                <a:gd name="connsiteX36" fmla="*/ 648119 w 1000526"/>
                <a:gd name="connsiteY36" fmla="*/ 1482132 h 1711673"/>
                <a:gd name="connsiteX37" fmla="*/ 663191 w 1000526"/>
                <a:gd name="connsiteY37" fmla="*/ 1492180 h 1711673"/>
                <a:gd name="connsiteX38" fmla="*/ 688312 w 1000526"/>
                <a:gd name="connsiteY38" fmla="*/ 1512277 h 1711673"/>
                <a:gd name="connsiteX39" fmla="*/ 718457 w 1000526"/>
                <a:gd name="connsiteY39" fmla="*/ 1522326 h 1711673"/>
                <a:gd name="connsiteX40" fmla="*/ 748602 w 1000526"/>
                <a:gd name="connsiteY40" fmla="*/ 1537398 h 1711673"/>
                <a:gd name="connsiteX41" fmla="*/ 763675 w 1000526"/>
                <a:gd name="connsiteY41" fmla="*/ 1547446 h 1711673"/>
                <a:gd name="connsiteX42" fmla="*/ 798844 w 1000526"/>
                <a:gd name="connsiteY42" fmla="*/ 1552471 h 1711673"/>
                <a:gd name="connsiteX43" fmla="*/ 828989 w 1000526"/>
                <a:gd name="connsiteY43" fmla="*/ 1562519 h 1711673"/>
                <a:gd name="connsiteX44" fmla="*/ 844062 w 1000526"/>
                <a:gd name="connsiteY44" fmla="*/ 1567543 h 1711673"/>
                <a:gd name="connsiteX45" fmla="*/ 864158 w 1000526"/>
                <a:gd name="connsiteY45" fmla="*/ 1572567 h 1711673"/>
                <a:gd name="connsiteX46" fmla="*/ 894303 w 1000526"/>
                <a:gd name="connsiteY46" fmla="*/ 1582616 h 1711673"/>
                <a:gd name="connsiteX47" fmla="*/ 904352 w 1000526"/>
                <a:gd name="connsiteY47" fmla="*/ 1592664 h 1711673"/>
                <a:gd name="connsiteX48" fmla="*/ 934497 w 1000526"/>
                <a:gd name="connsiteY48" fmla="*/ 1602712 h 1711673"/>
                <a:gd name="connsiteX49" fmla="*/ 949569 w 1000526"/>
                <a:gd name="connsiteY49" fmla="*/ 1612761 h 1711673"/>
                <a:gd name="connsiteX50" fmla="*/ 979714 w 1000526"/>
                <a:gd name="connsiteY50" fmla="*/ 1622809 h 1711673"/>
                <a:gd name="connsiteX51" fmla="*/ 989763 w 1000526"/>
                <a:gd name="connsiteY51" fmla="*/ 1632857 h 1711673"/>
                <a:gd name="connsiteX52" fmla="*/ 989763 w 1000526"/>
                <a:gd name="connsiteY52" fmla="*/ 1703196 h 1711673"/>
                <a:gd name="connsiteX53" fmla="*/ 959618 w 1000526"/>
                <a:gd name="connsiteY53" fmla="*/ 1703196 h 1711673"/>
                <a:gd name="connsiteX0" fmla="*/ 0 w 1000526"/>
                <a:gd name="connsiteY0" fmla="*/ 0 h 1711673"/>
                <a:gd name="connsiteX1" fmla="*/ 35169 w 1000526"/>
                <a:gd name="connsiteY1" fmla="*/ 246185 h 1711673"/>
                <a:gd name="connsiteX2" fmla="*/ 45218 w 1000526"/>
                <a:gd name="connsiteY2" fmla="*/ 256233 h 1711673"/>
                <a:gd name="connsiteX3" fmla="*/ 50242 w 1000526"/>
                <a:gd name="connsiteY3" fmla="*/ 271306 h 1711673"/>
                <a:gd name="connsiteX4" fmla="*/ 95459 w 1000526"/>
                <a:gd name="connsiteY4" fmla="*/ 326572 h 1711673"/>
                <a:gd name="connsiteX5" fmla="*/ 140677 w 1000526"/>
                <a:gd name="connsiteY5" fmla="*/ 346668 h 1711673"/>
                <a:gd name="connsiteX6" fmla="*/ 155750 w 1000526"/>
                <a:gd name="connsiteY6" fmla="*/ 351693 h 1711673"/>
                <a:gd name="connsiteX7" fmla="*/ 231112 w 1000526"/>
                <a:gd name="connsiteY7" fmla="*/ 401934 h 1711673"/>
                <a:gd name="connsiteX8" fmla="*/ 236136 w 1000526"/>
                <a:gd name="connsiteY8" fmla="*/ 422031 h 1711673"/>
                <a:gd name="connsiteX9" fmla="*/ 306475 w 1000526"/>
                <a:gd name="connsiteY9" fmla="*/ 502418 h 1711673"/>
                <a:gd name="connsiteX10" fmla="*/ 321547 w 1000526"/>
                <a:gd name="connsiteY10" fmla="*/ 517490 h 1711673"/>
                <a:gd name="connsiteX11" fmla="*/ 331596 w 1000526"/>
                <a:gd name="connsiteY11" fmla="*/ 527539 h 1711673"/>
                <a:gd name="connsiteX12" fmla="*/ 336620 w 1000526"/>
                <a:gd name="connsiteY12" fmla="*/ 542611 h 1711673"/>
                <a:gd name="connsiteX13" fmla="*/ 356717 w 1000526"/>
                <a:gd name="connsiteY13" fmla="*/ 567732 h 1711673"/>
                <a:gd name="connsiteX14" fmla="*/ 381837 w 1000526"/>
                <a:gd name="connsiteY14" fmla="*/ 602901 h 1711673"/>
                <a:gd name="connsiteX15" fmla="*/ 386862 w 1000526"/>
                <a:gd name="connsiteY15" fmla="*/ 617974 h 1711673"/>
                <a:gd name="connsiteX16" fmla="*/ 391886 w 1000526"/>
                <a:gd name="connsiteY16" fmla="*/ 653143 h 1711673"/>
                <a:gd name="connsiteX17" fmla="*/ 401934 w 1000526"/>
                <a:gd name="connsiteY17" fmla="*/ 668216 h 1711673"/>
                <a:gd name="connsiteX18" fmla="*/ 417007 w 1000526"/>
                <a:gd name="connsiteY18" fmla="*/ 693337 h 1711673"/>
                <a:gd name="connsiteX19" fmla="*/ 422031 w 1000526"/>
                <a:gd name="connsiteY19" fmla="*/ 708409 h 1711673"/>
                <a:gd name="connsiteX20" fmla="*/ 432079 w 1000526"/>
                <a:gd name="connsiteY20" fmla="*/ 758651 h 1711673"/>
                <a:gd name="connsiteX21" fmla="*/ 442128 w 1000526"/>
                <a:gd name="connsiteY21" fmla="*/ 768699 h 1711673"/>
                <a:gd name="connsiteX22" fmla="*/ 462224 w 1000526"/>
                <a:gd name="connsiteY22" fmla="*/ 798844 h 1711673"/>
                <a:gd name="connsiteX23" fmla="*/ 472273 w 1000526"/>
                <a:gd name="connsiteY23" fmla="*/ 813917 h 1711673"/>
                <a:gd name="connsiteX24" fmla="*/ 487345 w 1000526"/>
                <a:gd name="connsiteY24" fmla="*/ 864158 h 1711673"/>
                <a:gd name="connsiteX25" fmla="*/ 512466 w 1000526"/>
                <a:gd name="connsiteY25" fmla="*/ 999811 h 1711673"/>
                <a:gd name="connsiteX26" fmla="*/ 537587 w 1000526"/>
                <a:gd name="connsiteY26" fmla="*/ 1195754 h 1711673"/>
                <a:gd name="connsiteX27" fmla="*/ 547635 w 1000526"/>
                <a:gd name="connsiteY27" fmla="*/ 1225899 h 1711673"/>
                <a:gd name="connsiteX28" fmla="*/ 552659 w 1000526"/>
                <a:gd name="connsiteY28" fmla="*/ 1336431 h 1711673"/>
                <a:gd name="connsiteX29" fmla="*/ 572756 w 1000526"/>
                <a:gd name="connsiteY29" fmla="*/ 1391697 h 1711673"/>
                <a:gd name="connsiteX30" fmla="*/ 582805 w 1000526"/>
                <a:gd name="connsiteY30" fmla="*/ 1401745 h 1711673"/>
                <a:gd name="connsiteX31" fmla="*/ 597877 w 1000526"/>
                <a:gd name="connsiteY31" fmla="*/ 1421842 h 1711673"/>
                <a:gd name="connsiteX32" fmla="*/ 612950 w 1000526"/>
                <a:gd name="connsiteY32" fmla="*/ 1446963 h 1711673"/>
                <a:gd name="connsiteX33" fmla="*/ 622998 w 1000526"/>
                <a:gd name="connsiteY33" fmla="*/ 1462035 h 1711673"/>
                <a:gd name="connsiteX34" fmla="*/ 638070 w 1000526"/>
                <a:gd name="connsiteY34" fmla="*/ 1472084 h 1711673"/>
                <a:gd name="connsiteX35" fmla="*/ 648119 w 1000526"/>
                <a:gd name="connsiteY35" fmla="*/ 1482132 h 1711673"/>
                <a:gd name="connsiteX36" fmla="*/ 663191 w 1000526"/>
                <a:gd name="connsiteY36" fmla="*/ 1492180 h 1711673"/>
                <a:gd name="connsiteX37" fmla="*/ 688312 w 1000526"/>
                <a:gd name="connsiteY37" fmla="*/ 1512277 h 1711673"/>
                <a:gd name="connsiteX38" fmla="*/ 718457 w 1000526"/>
                <a:gd name="connsiteY38" fmla="*/ 1522326 h 1711673"/>
                <a:gd name="connsiteX39" fmla="*/ 748602 w 1000526"/>
                <a:gd name="connsiteY39" fmla="*/ 1537398 h 1711673"/>
                <a:gd name="connsiteX40" fmla="*/ 763675 w 1000526"/>
                <a:gd name="connsiteY40" fmla="*/ 1547446 h 1711673"/>
                <a:gd name="connsiteX41" fmla="*/ 798844 w 1000526"/>
                <a:gd name="connsiteY41" fmla="*/ 1552471 h 1711673"/>
                <a:gd name="connsiteX42" fmla="*/ 828989 w 1000526"/>
                <a:gd name="connsiteY42" fmla="*/ 1562519 h 1711673"/>
                <a:gd name="connsiteX43" fmla="*/ 844062 w 1000526"/>
                <a:gd name="connsiteY43" fmla="*/ 1567543 h 1711673"/>
                <a:gd name="connsiteX44" fmla="*/ 864158 w 1000526"/>
                <a:gd name="connsiteY44" fmla="*/ 1572567 h 1711673"/>
                <a:gd name="connsiteX45" fmla="*/ 894303 w 1000526"/>
                <a:gd name="connsiteY45" fmla="*/ 1582616 h 1711673"/>
                <a:gd name="connsiteX46" fmla="*/ 904352 w 1000526"/>
                <a:gd name="connsiteY46" fmla="*/ 1592664 h 1711673"/>
                <a:gd name="connsiteX47" fmla="*/ 934497 w 1000526"/>
                <a:gd name="connsiteY47" fmla="*/ 1602712 h 1711673"/>
                <a:gd name="connsiteX48" fmla="*/ 949569 w 1000526"/>
                <a:gd name="connsiteY48" fmla="*/ 1612761 h 1711673"/>
                <a:gd name="connsiteX49" fmla="*/ 979714 w 1000526"/>
                <a:gd name="connsiteY49" fmla="*/ 1622809 h 1711673"/>
                <a:gd name="connsiteX50" fmla="*/ 989763 w 1000526"/>
                <a:gd name="connsiteY50" fmla="*/ 1632857 h 1711673"/>
                <a:gd name="connsiteX51" fmla="*/ 989763 w 1000526"/>
                <a:gd name="connsiteY51" fmla="*/ 1703196 h 1711673"/>
                <a:gd name="connsiteX52" fmla="*/ 959618 w 1000526"/>
                <a:gd name="connsiteY52" fmla="*/ 1703196 h 1711673"/>
                <a:gd name="connsiteX0" fmla="*/ 0 w 989763"/>
                <a:gd name="connsiteY0" fmla="*/ 0 h 1703196"/>
                <a:gd name="connsiteX1" fmla="*/ 35169 w 989763"/>
                <a:gd name="connsiteY1" fmla="*/ 246185 h 1703196"/>
                <a:gd name="connsiteX2" fmla="*/ 45218 w 989763"/>
                <a:gd name="connsiteY2" fmla="*/ 256233 h 1703196"/>
                <a:gd name="connsiteX3" fmla="*/ 50242 w 989763"/>
                <a:gd name="connsiteY3" fmla="*/ 271306 h 1703196"/>
                <a:gd name="connsiteX4" fmla="*/ 95459 w 989763"/>
                <a:gd name="connsiteY4" fmla="*/ 326572 h 1703196"/>
                <a:gd name="connsiteX5" fmla="*/ 140677 w 989763"/>
                <a:gd name="connsiteY5" fmla="*/ 346668 h 1703196"/>
                <a:gd name="connsiteX6" fmla="*/ 155750 w 989763"/>
                <a:gd name="connsiteY6" fmla="*/ 351693 h 1703196"/>
                <a:gd name="connsiteX7" fmla="*/ 231112 w 989763"/>
                <a:gd name="connsiteY7" fmla="*/ 401934 h 1703196"/>
                <a:gd name="connsiteX8" fmla="*/ 236136 w 989763"/>
                <a:gd name="connsiteY8" fmla="*/ 422031 h 1703196"/>
                <a:gd name="connsiteX9" fmla="*/ 306475 w 989763"/>
                <a:gd name="connsiteY9" fmla="*/ 502418 h 1703196"/>
                <a:gd name="connsiteX10" fmla="*/ 321547 w 989763"/>
                <a:gd name="connsiteY10" fmla="*/ 517490 h 1703196"/>
                <a:gd name="connsiteX11" fmla="*/ 331596 w 989763"/>
                <a:gd name="connsiteY11" fmla="*/ 527539 h 1703196"/>
                <a:gd name="connsiteX12" fmla="*/ 336620 w 989763"/>
                <a:gd name="connsiteY12" fmla="*/ 542611 h 1703196"/>
                <a:gd name="connsiteX13" fmla="*/ 356717 w 989763"/>
                <a:gd name="connsiteY13" fmla="*/ 567732 h 1703196"/>
                <a:gd name="connsiteX14" fmla="*/ 381837 w 989763"/>
                <a:gd name="connsiteY14" fmla="*/ 602901 h 1703196"/>
                <a:gd name="connsiteX15" fmla="*/ 386862 w 989763"/>
                <a:gd name="connsiteY15" fmla="*/ 617974 h 1703196"/>
                <a:gd name="connsiteX16" fmla="*/ 391886 w 989763"/>
                <a:gd name="connsiteY16" fmla="*/ 653143 h 1703196"/>
                <a:gd name="connsiteX17" fmla="*/ 401934 w 989763"/>
                <a:gd name="connsiteY17" fmla="*/ 668216 h 1703196"/>
                <a:gd name="connsiteX18" fmla="*/ 417007 w 989763"/>
                <a:gd name="connsiteY18" fmla="*/ 693337 h 1703196"/>
                <a:gd name="connsiteX19" fmla="*/ 422031 w 989763"/>
                <a:gd name="connsiteY19" fmla="*/ 708409 h 1703196"/>
                <a:gd name="connsiteX20" fmla="*/ 432079 w 989763"/>
                <a:gd name="connsiteY20" fmla="*/ 758651 h 1703196"/>
                <a:gd name="connsiteX21" fmla="*/ 442128 w 989763"/>
                <a:gd name="connsiteY21" fmla="*/ 768699 h 1703196"/>
                <a:gd name="connsiteX22" fmla="*/ 462224 w 989763"/>
                <a:gd name="connsiteY22" fmla="*/ 798844 h 1703196"/>
                <a:gd name="connsiteX23" fmla="*/ 472273 w 989763"/>
                <a:gd name="connsiteY23" fmla="*/ 813917 h 1703196"/>
                <a:gd name="connsiteX24" fmla="*/ 487345 w 989763"/>
                <a:gd name="connsiteY24" fmla="*/ 864158 h 1703196"/>
                <a:gd name="connsiteX25" fmla="*/ 512466 w 989763"/>
                <a:gd name="connsiteY25" fmla="*/ 999811 h 1703196"/>
                <a:gd name="connsiteX26" fmla="*/ 537587 w 989763"/>
                <a:gd name="connsiteY26" fmla="*/ 1195754 h 1703196"/>
                <a:gd name="connsiteX27" fmla="*/ 547635 w 989763"/>
                <a:gd name="connsiteY27" fmla="*/ 1225899 h 1703196"/>
                <a:gd name="connsiteX28" fmla="*/ 552659 w 989763"/>
                <a:gd name="connsiteY28" fmla="*/ 1336431 h 1703196"/>
                <a:gd name="connsiteX29" fmla="*/ 572756 w 989763"/>
                <a:gd name="connsiteY29" fmla="*/ 1391697 h 1703196"/>
                <a:gd name="connsiteX30" fmla="*/ 582805 w 989763"/>
                <a:gd name="connsiteY30" fmla="*/ 1401745 h 1703196"/>
                <a:gd name="connsiteX31" fmla="*/ 597877 w 989763"/>
                <a:gd name="connsiteY31" fmla="*/ 1421842 h 1703196"/>
                <a:gd name="connsiteX32" fmla="*/ 612950 w 989763"/>
                <a:gd name="connsiteY32" fmla="*/ 1446963 h 1703196"/>
                <a:gd name="connsiteX33" fmla="*/ 622998 w 989763"/>
                <a:gd name="connsiteY33" fmla="*/ 1462035 h 1703196"/>
                <a:gd name="connsiteX34" fmla="*/ 638070 w 989763"/>
                <a:gd name="connsiteY34" fmla="*/ 1472084 h 1703196"/>
                <a:gd name="connsiteX35" fmla="*/ 648119 w 989763"/>
                <a:gd name="connsiteY35" fmla="*/ 1482132 h 1703196"/>
                <a:gd name="connsiteX36" fmla="*/ 663191 w 989763"/>
                <a:gd name="connsiteY36" fmla="*/ 1492180 h 1703196"/>
                <a:gd name="connsiteX37" fmla="*/ 688312 w 989763"/>
                <a:gd name="connsiteY37" fmla="*/ 1512277 h 1703196"/>
                <a:gd name="connsiteX38" fmla="*/ 718457 w 989763"/>
                <a:gd name="connsiteY38" fmla="*/ 1522326 h 1703196"/>
                <a:gd name="connsiteX39" fmla="*/ 748602 w 989763"/>
                <a:gd name="connsiteY39" fmla="*/ 1537398 h 1703196"/>
                <a:gd name="connsiteX40" fmla="*/ 763675 w 989763"/>
                <a:gd name="connsiteY40" fmla="*/ 1547446 h 1703196"/>
                <a:gd name="connsiteX41" fmla="*/ 798844 w 989763"/>
                <a:gd name="connsiteY41" fmla="*/ 1552471 h 1703196"/>
                <a:gd name="connsiteX42" fmla="*/ 828989 w 989763"/>
                <a:gd name="connsiteY42" fmla="*/ 1562519 h 1703196"/>
                <a:gd name="connsiteX43" fmla="*/ 844062 w 989763"/>
                <a:gd name="connsiteY43" fmla="*/ 1567543 h 1703196"/>
                <a:gd name="connsiteX44" fmla="*/ 864158 w 989763"/>
                <a:gd name="connsiteY44" fmla="*/ 1572567 h 1703196"/>
                <a:gd name="connsiteX45" fmla="*/ 894303 w 989763"/>
                <a:gd name="connsiteY45" fmla="*/ 1582616 h 1703196"/>
                <a:gd name="connsiteX46" fmla="*/ 904352 w 989763"/>
                <a:gd name="connsiteY46" fmla="*/ 1592664 h 1703196"/>
                <a:gd name="connsiteX47" fmla="*/ 934497 w 989763"/>
                <a:gd name="connsiteY47" fmla="*/ 1602712 h 1703196"/>
                <a:gd name="connsiteX48" fmla="*/ 949569 w 989763"/>
                <a:gd name="connsiteY48" fmla="*/ 1612761 h 1703196"/>
                <a:gd name="connsiteX49" fmla="*/ 979714 w 989763"/>
                <a:gd name="connsiteY49" fmla="*/ 1622809 h 1703196"/>
                <a:gd name="connsiteX50" fmla="*/ 989763 w 989763"/>
                <a:gd name="connsiteY50" fmla="*/ 1632857 h 1703196"/>
                <a:gd name="connsiteX51" fmla="*/ 959618 w 989763"/>
                <a:gd name="connsiteY51" fmla="*/ 1703196 h 1703196"/>
                <a:gd name="connsiteX0" fmla="*/ 0 w 999630"/>
                <a:gd name="connsiteY0" fmla="*/ 0 h 1703196"/>
                <a:gd name="connsiteX1" fmla="*/ 35169 w 999630"/>
                <a:gd name="connsiteY1" fmla="*/ 246185 h 1703196"/>
                <a:gd name="connsiteX2" fmla="*/ 45218 w 999630"/>
                <a:gd name="connsiteY2" fmla="*/ 256233 h 1703196"/>
                <a:gd name="connsiteX3" fmla="*/ 50242 w 999630"/>
                <a:gd name="connsiteY3" fmla="*/ 271306 h 1703196"/>
                <a:gd name="connsiteX4" fmla="*/ 95459 w 999630"/>
                <a:gd name="connsiteY4" fmla="*/ 326572 h 1703196"/>
                <a:gd name="connsiteX5" fmla="*/ 140677 w 999630"/>
                <a:gd name="connsiteY5" fmla="*/ 346668 h 1703196"/>
                <a:gd name="connsiteX6" fmla="*/ 155750 w 999630"/>
                <a:gd name="connsiteY6" fmla="*/ 351693 h 1703196"/>
                <a:gd name="connsiteX7" fmla="*/ 231112 w 999630"/>
                <a:gd name="connsiteY7" fmla="*/ 401934 h 1703196"/>
                <a:gd name="connsiteX8" fmla="*/ 236136 w 999630"/>
                <a:gd name="connsiteY8" fmla="*/ 422031 h 1703196"/>
                <a:gd name="connsiteX9" fmla="*/ 306475 w 999630"/>
                <a:gd name="connsiteY9" fmla="*/ 502418 h 1703196"/>
                <a:gd name="connsiteX10" fmla="*/ 321547 w 999630"/>
                <a:gd name="connsiteY10" fmla="*/ 517490 h 1703196"/>
                <a:gd name="connsiteX11" fmla="*/ 331596 w 999630"/>
                <a:gd name="connsiteY11" fmla="*/ 527539 h 1703196"/>
                <a:gd name="connsiteX12" fmla="*/ 336620 w 999630"/>
                <a:gd name="connsiteY12" fmla="*/ 542611 h 1703196"/>
                <a:gd name="connsiteX13" fmla="*/ 356717 w 999630"/>
                <a:gd name="connsiteY13" fmla="*/ 567732 h 1703196"/>
                <a:gd name="connsiteX14" fmla="*/ 381837 w 999630"/>
                <a:gd name="connsiteY14" fmla="*/ 602901 h 1703196"/>
                <a:gd name="connsiteX15" fmla="*/ 386862 w 999630"/>
                <a:gd name="connsiteY15" fmla="*/ 617974 h 1703196"/>
                <a:gd name="connsiteX16" fmla="*/ 391886 w 999630"/>
                <a:gd name="connsiteY16" fmla="*/ 653143 h 1703196"/>
                <a:gd name="connsiteX17" fmla="*/ 401934 w 999630"/>
                <a:gd name="connsiteY17" fmla="*/ 668216 h 1703196"/>
                <a:gd name="connsiteX18" fmla="*/ 417007 w 999630"/>
                <a:gd name="connsiteY18" fmla="*/ 693337 h 1703196"/>
                <a:gd name="connsiteX19" fmla="*/ 422031 w 999630"/>
                <a:gd name="connsiteY19" fmla="*/ 708409 h 1703196"/>
                <a:gd name="connsiteX20" fmla="*/ 432079 w 999630"/>
                <a:gd name="connsiteY20" fmla="*/ 758651 h 1703196"/>
                <a:gd name="connsiteX21" fmla="*/ 442128 w 999630"/>
                <a:gd name="connsiteY21" fmla="*/ 768699 h 1703196"/>
                <a:gd name="connsiteX22" fmla="*/ 462224 w 999630"/>
                <a:gd name="connsiteY22" fmla="*/ 798844 h 1703196"/>
                <a:gd name="connsiteX23" fmla="*/ 472273 w 999630"/>
                <a:gd name="connsiteY23" fmla="*/ 813917 h 1703196"/>
                <a:gd name="connsiteX24" fmla="*/ 487345 w 999630"/>
                <a:gd name="connsiteY24" fmla="*/ 864158 h 1703196"/>
                <a:gd name="connsiteX25" fmla="*/ 512466 w 999630"/>
                <a:gd name="connsiteY25" fmla="*/ 999811 h 1703196"/>
                <a:gd name="connsiteX26" fmla="*/ 537587 w 999630"/>
                <a:gd name="connsiteY26" fmla="*/ 1195754 h 1703196"/>
                <a:gd name="connsiteX27" fmla="*/ 547635 w 999630"/>
                <a:gd name="connsiteY27" fmla="*/ 1225899 h 1703196"/>
                <a:gd name="connsiteX28" fmla="*/ 552659 w 999630"/>
                <a:gd name="connsiteY28" fmla="*/ 1336431 h 1703196"/>
                <a:gd name="connsiteX29" fmla="*/ 572756 w 999630"/>
                <a:gd name="connsiteY29" fmla="*/ 1391697 h 1703196"/>
                <a:gd name="connsiteX30" fmla="*/ 582805 w 999630"/>
                <a:gd name="connsiteY30" fmla="*/ 1401745 h 1703196"/>
                <a:gd name="connsiteX31" fmla="*/ 597877 w 999630"/>
                <a:gd name="connsiteY31" fmla="*/ 1421842 h 1703196"/>
                <a:gd name="connsiteX32" fmla="*/ 612950 w 999630"/>
                <a:gd name="connsiteY32" fmla="*/ 1446963 h 1703196"/>
                <a:gd name="connsiteX33" fmla="*/ 622998 w 999630"/>
                <a:gd name="connsiteY33" fmla="*/ 1462035 h 1703196"/>
                <a:gd name="connsiteX34" fmla="*/ 638070 w 999630"/>
                <a:gd name="connsiteY34" fmla="*/ 1472084 h 1703196"/>
                <a:gd name="connsiteX35" fmla="*/ 648119 w 999630"/>
                <a:gd name="connsiteY35" fmla="*/ 1482132 h 1703196"/>
                <a:gd name="connsiteX36" fmla="*/ 663191 w 999630"/>
                <a:gd name="connsiteY36" fmla="*/ 1492180 h 1703196"/>
                <a:gd name="connsiteX37" fmla="*/ 688312 w 999630"/>
                <a:gd name="connsiteY37" fmla="*/ 1512277 h 1703196"/>
                <a:gd name="connsiteX38" fmla="*/ 718457 w 999630"/>
                <a:gd name="connsiteY38" fmla="*/ 1522326 h 1703196"/>
                <a:gd name="connsiteX39" fmla="*/ 748602 w 999630"/>
                <a:gd name="connsiteY39" fmla="*/ 1537398 h 1703196"/>
                <a:gd name="connsiteX40" fmla="*/ 763675 w 999630"/>
                <a:gd name="connsiteY40" fmla="*/ 1547446 h 1703196"/>
                <a:gd name="connsiteX41" fmla="*/ 798844 w 999630"/>
                <a:gd name="connsiteY41" fmla="*/ 1552471 h 1703196"/>
                <a:gd name="connsiteX42" fmla="*/ 828989 w 999630"/>
                <a:gd name="connsiteY42" fmla="*/ 1562519 h 1703196"/>
                <a:gd name="connsiteX43" fmla="*/ 844062 w 999630"/>
                <a:gd name="connsiteY43" fmla="*/ 1567543 h 1703196"/>
                <a:gd name="connsiteX44" fmla="*/ 864158 w 999630"/>
                <a:gd name="connsiteY44" fmla="*/ 1572567 h 1703196"/>
                <a:gd name="connsiteX45" fmla="*/ 894303 w 999630"/>
                <a:gd name="connsiteY45" fmla="*/ 1582616 h 1703196"/>
                <a:gd name="connsiteX46" fmla="*/ 904352 w 999630"/>
                <a:gd name="connsiteY46" fmla="*/ 1592664 h 1703196"/>
                <a:gd name="connsiteX47" fmla="*/ 934497 w 999630"/>
                <a:gd name="connsiteY47" fmla="*/ 1602712 h 1703196"/>
                <a:gd name="connsiteX48" fmla="*/ 949569 w 999630"/>
                <a:gd name="connsiteY48" fmla="*/ 1612761 h 1703196"/>
                <a:gd name="connsiteX49" fmla="*/ 979714 w 999630"/>
                <a:gd name="connsiteY49" fmla="*/ 1622809 h 1703196"/>
                <a:gd name="connsiteX50" fmla="*/ 999630 w 999630"/>
                <a:gd name="connsiteY50" fmla="*/ 1652592 h 1703196"/>
                <a:gd name="connsiteX51" fmla="*/ 959618 w 999630"/>
                <a:gd name="connsiteY51" fmla="*/ 1703196 h 1703196"/>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236136 w 999630"/>
                <a:gd name="connsiteY8" fmla="*/ 422031 h 1693328"/>
                <a:gd name="connsiteX9" fmla="*/ 306475 w 999630"/>
                <a:gd name="connsiteY9" fmla="*/ 502418 h 1693328"/>
                <a:gd name="connsiteX10" fmla="*/ 321547 w 999630"/>
                <a:gd name="connsiteY10" fmla="*/ 517490 h 1693328"/>
                <a:gd name="connsiteX11" fmla="*/ 331596 w 999630"/>
                <a:gd name="connsiteY11" fmla="*/ 527539 h 1693328"/>
                <a:gd name="connsiteX12" fmla="*/ 336620 w 999630"/>
                <a:gd name="connsiteY12" fmla="*/ 542611 h 1693328"/>
                <a:gd name="connsiteX13" fmla="*/ 356717 w 999630"/>
                <a:gd name="connsiteY13" fmla="*/ 567732 h 1693328"/>
                <a:gd name="connsiteX14" fmla="*/ 381837 w 999630"/>
                <a:gd name="connsiteY14" fmla="*/ 602901 h 1693328"/>
                <a:gd name="connsiteX15" fmla="*/ 386862 w 999630"/>
                <a:gd name="connsiteY15" fmla="*/ 617974 h 1693328"/>
                <a:gd name="connsiteX16" fmla="*/ 391886 w 999630"/>
                <a:gd name="connsiteY16" fmla="*/ 653143 h 1693328"/>
                <a:gd name="connsiteX17" fmla="*/ 401934 w 999630"/>
                <a:gd name="connsiteY17" fmla="*/ 668216 h 1693328"/>
                <a:gd name="connsiteX18" fmla="*/ 417007 w 999630"/>
                <a:gd name="connsiteY18" fmla="*/ 693337 h 1693328"/>
                <a:gd name="connsiteX19" fmla="*/ 422031 w 999630"/>
                <a:gd name="connsiteY19" fmla="*/ 708409 h 1693328"/>
                <a:gd name="connsiteX20" fmla="*/ 432079 w 999630"/>
                <a:gd name="connsiteY20" fmla="*/ 758651 h 1693328"/>
                <a:gd name="connsiteX21" fmla="*/ 442128 w 999630"/>
                <a:gd name="connsiteY21" fmla="*/ 768699 h 1693328"/>
                <a:gd name="connsiteX22" fmla="*/ 462224 w 999630"/>
                <a:gd name="connsiteY22" fmla="*/ 798844 h 1693328"/>
                <a:gd name="connsiteX23" fmla="*/ 472273 w 999630"/>
                <a:gd name="connsiteY23" fmla="*/ 813917 h 1693328"/>
                <a:gd name="connsiteX24" fmla="*/ 487345 w 999630"/>
                <a:gd name="connsiteY24" fmla="*/ 864158 h 1693328"/>
                <a:gd name="connsiteX25" fmla="*/ 512466 w 999630"/>
                <a:gd name="connsiteY25" fmla="*/ 999811 h 1693328"/>
                <a:gd name="connsiteX26" fmla="*/ 537587 w 999630"/>
                <a:gd name="connsiteY26" fmla="*/ 1195754 h 1693328"/>
                <a:gd name="connsiteX27" fmla="*/ 547635 w 999630"/>
                <a:gd name="connsiteY27" fmla="*/ 1225899 h 1693328"/>
                <a:gd name="connsiteX28" fmla="*/ 552659 w 999630"/>
                <a:gd name="connsiteY28" fmla="*/ 1336431 h 1693328"/>
                <a:gd name="connsiteX29" fmla="*/ 572756 w 999630"/>
                <a:gd name="connsiteY29" fmla="*/ 1391697 h 1693328"/>
                <a:gd name="connsiteX30" fmla="*/ 582805 w 999630"/>
                <a:gd name="connsiteY30" fmla="*/ 1401745 h 1693328"/>
                <a:gd name="connsiteX31" fmla="*/ 597877 w 999630"/>
                <a:gd name="connsiteY31" fmla="*/ 1421842 h 1693328"/>
                <a:gd name="connsiteX32" fmla="*/ 612950 w 999630"/>
                <a:gd name="connsiteY32" fmla="*/ 1446963 h 1693328"/>
                <a:gd name="connsiteX33" fmla="*/ 622998 w 999630"/>
                <a:gd name="connsiteY33" fmla="*/ 1462035 h 1693328"/>
                <a:gd name="connsiteX34" fmla="*/ 638070 w 999630"/>
                <a:gd name="connsiteY34" fmla="*/ 1472084 h 1693328"/>
                <a:gd name="connsiteX35" fmla="*/ 648119 w 999630"/>
                <a:gd name="connsiteY35" fmla="*/ 1482132 h 1693328"/>
                <a:gd name="connsiteX36" fmla="*/ 663191 w 999630"/>
                <a:gd name="connsiteY36" fmla="*/ 1492180 h 1693328"/>
                <a:gd name="connsiteX37" fmla="*/ 688312 w 999630"/>
                <a:gd name="connsiteY37" fmla="*/ 1512277 h 1693328"/>
                <a:gd name="connsiteX38" fmla="*/ 718457 w 999630"/>
                <a:gd name="connsiteY38" fmla="*/ 1522326 h 1693328"/>
                <a:gd name="connsiteX39" fmla="*/ 748602 w 999630"/>
                <a:gd name="connsiteY39" fmla="*/ 1537398 h 1693328"/>
                <a:gd name="connsiteX40" fmla="*/ 763675 w 999630"/>
                <a:gd name="connsiteY40" fmla="*/ 1547446 h 1693328"/>
                <a:gd name="connsiteX41" fmla="*/ 798844 w 999630"/>
                <a:gd name="connsiteY41" fmla="*/ 1552471 h 1693328"/>
                <a:gd name="connsiteX42" fmla="*/ 828989 w 999630"/>
                <a:gd name="connsiteY42" fmla="*/ 1562519 h 1693328"/>
                <a:gd name="connsiteX43" fmla="*/ 844062 w 999630"/>
                <a:gd name="connsiteY43" fmla="*/ 1567543 h 1693328"/>
                <a:gd name="connsiteX44" fmla="*/ 864158 w 999630"/>
                <a:gd name="connsiteY44" fmla="*/ 1572567 h 1693328"/>
                <a:gd name="connsiteX45" fmla="*/ 894303 w 999630"/>
                <a:gd name="connsiteY45" fmla="*/ 1582616 h 1693328"/>
                <a:gd name="connsiteX46" fmla="*/ 904352 w 999630"/>
                <a:gd name="connsiteY46" fmla="*/ 1592664 h 1693328"/>
                <a:gd name="connsiteX47" fmla="*/ 934497 w 999630"/>
                <a:gd name="connsiteY47" fmla="*/ 1602712 h 1693328"/>
                <a:gd name="connsiteX48" fmla="*/ 949569 w 999630"/>
                <a:gd name="connsiteY48" fmla="*/ 1612761 h 1693328"/>
                <a:gd name="connsiteX49" fmla="*/ 979714 w 999630"/>
                <a:gd name="connsiteY49" fmla="*/ 1622809 h 1693328"/>
                <a:gd name="connsiteX50" fmla="*/ 999630 w 999630"/>
                <a:gd name="connsiteY50" fmla="*/ 1652592 h 1693328"/>
                <a:gd name="connsiteX51" fmla="*/ 943172 w 999630"/>
                <a:gd name="connsiteY51"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236136 w 999630"/>
                <a:gd name="connsiteY8" fmla="*/ 422031 h 1693328"/>
                <a:gd name="connsiteX9" fmla="*/ 306475 w 999630"/>
                <a:gd name="connsiteY9" fmla="*/ 502418 h 1693328"/>
                <a:gd name="connsiteX10" fmla="*/ 321547 w 999630"/>
                <a:gd name="connsiteY10" fmla="*/ 517490 h 1693328"/>
                <a:gd name="connsiteX11" fmla="*/ 331596 w 999630"/>
                <a:gd name="connsiteY11" fmla="*/ 527539 h 1693328"/>
                <a:gd name="connsiteX12" fmla="*/ 336620 w 999630"/>
                <a:gd name="connsiteY12" fmla="*/ 542611 h 1693328"/>
                <a:gd name="connsiteX13" fmla="*/ 356717 w 999630"/>
                <a:gd name="connsiteY13" fmla="*/ 567732 h 1693328"/>
                <a:gd name="connsiteX14" fmla="*/ 381837 w 999630"/>
                <a:gd name="connsiteY14" fmla="*/ 602901 h 1693328"/>
                <a:gd name="connsiteX15" fmla="*/ 386862 w 999630"/>
                <a:gd name="connsiteY15" fmla="*/ 617974 h 1693328"/>
                <a:gd name="connsiteX16" fmla="*/ 391886 w 999630"/>
                <a:gd name="connsiteY16" fmla="*/ 653143 h 1693328"/>
                <a:gd name="connsiteX17" fmla="*/ 401934 w 999630"/>
                <a:gd name="connsiteY17" fmla="*/ 668216 h 1693328"/>
                <a:gd name="connsiteX18" fmla="*/ 417007 w 999630"/>
                <a:gd name="connsiteY18" fmla="*/ 693337 h 1693328"/>
                <a:gd name="connsiteX19" fmla="*/ 422031 w 999630"/>
                <a:gd name="connsiteY19" fmla="*/ 708409 h 1693328"/>
                <a:gd name="connsiteX20" fmla="*/ 432079 w 999630"/>
                <a:gd name="connsiteY20" fmla="*/ 758651 h 1693328"/>
                <a:gd name="connsiteX21" fmla="*/ 458574 w 999630"/>
                <a:gd name="connsiteY21" fmla="*/ 768699 h 1693328"/>
                <a:gd name="connsiteX22" fmla="*/ 462224 w 999630"/>
                <a:gd name="connsiteY22" fmla="*/ 798844 h 1693328"/>
                <a:gd name="connsiteX23" fmla="*/ 472273 w 999630"/>
                <a:gd name="connsiteY23" fmla="*/ 813917 h 1693328"/>
                <a:gd name="connsiteX24" fmla="*/ 487345 w 999630"/>
                <a:gd name="connsiteY24" fmla="*/ 864158 h 1693328"/>
                <a:gd name="connsiteX25" fmla="*/ 512466 w 999630"/>
                <a:gd name="connsiteY25" fmla="*/ 999811 h 1693328"/>
                <a:gd name="connsiteX26" fmla="*/ 537587 w 999630"/>
                <a:gd name="connsiteY26" fmla="*/ 1195754 h 1693328"/>
                <a:gd name="connsiteX27" fmla="*/ 547635 w 999630"/>
                <a:gd name="connsiteY27" fmla="*/ 1225899 h 1693328"/>
                <a:gd name="connsiteX28" fmla="*/ 552659 w 999630"/>
                <a:gd name="connsiteY28" fmla="*/ 1336431 h 1693328"/>
                <a:gd name="connsiteX29" fmla="*/ 572756 w 999630"/>
                <a:gd name="connsiteY29" fmla="*/ 1391697 h 1693328"/>
                <a:gd name="connsiteX30" fmla="*/ 582805 w 999630"/>
                <a:gd name="connsiteY30" fmla="*/ 1401745 h 1693328"/>
                <a:gd name="connsiteX31" fmla="*/ 597877 w 999630"/>
                <a:gd name="connsiteY31" fmla="*/ 1421842 h 1693328"/>
                <a:gd name="connsiteX32" fmla="*/ 612950 w 999630"/>
                <a:gd name="connsiteY32" fmla="*/ 1446963 h 1693328"/>
                <a:gd name="connsiteX33" fmla="*/ 622998 w 999630"/>
                <a:gd name="connsiteY33" fmla="*/ 1462035 h 1693328"/>
                <a:gd name="connsiteX34" fmla="*/ 638070 w 999630"/>
                <a:gd name="connsiteY34" fmla="*/ 1472084 h 1693328"/>
                <a:gd name="connsiteX35" fmla="*/ 648119 w 999630"/>
                <a:gd name="connsiteY35" fmla="*/ 1482132 h 1693328"/>
                <a:gd name="connsiteX36" fmla="*/ 663191 w 999630"/>
                <a:gd name="connsiteY36" fmla="*/ 1492180 h 1693328"/>
                <a:gd name="connsiteX37" fmla="*/ 688312 w 999630"/>
                <a:gd name="connsiteY37" fmla="*/ 1512277 h 1693328"/>
                <a:gd name="connsiteX38" fmla="*/ 718457 w 999630"/>
                <a:gd name="connsiteY38" fmla="*/ 1522326 h 1693328"/>
                <a:gd name="connsiteX39" fmla="*/ 748602 w 999630"/>
                <a:gd name="connsiteY39" fmla="*/ 1537398 h 1693328"/>
                <a:gd name="connsiteX40" fmla="*/ 763675 w 999630"/>
                <a:gd name="connsiteY40" fmla="*/ 1547446 h 1693328"/>
                <a:gd name="connsiteX41" fmla="*/ 798844 w 999630"/>
                <a:gd name="connsiteY41" fmla="*/ 1552471 h 1693328"/>
                <a:gd name="connsiteX42" fmla="*/ 828989 w 999630"/>
                <a:gd name="connsiteY42" fmla="*/ 1562519 h 1693328"/>
                <a:gd name="connsiteX43" fmla="*/ 844062 w 999630"/>
                <a:gd name="connsiteY43" fmla="*/ 1567543 h 1693328"/>
                <a:gd name="connsiteX44" fmla="*/ 864158 w 999630"/>
                <a:gd name="connsiteY44" fmla="*/ 1572567 h 1693328"/>
                <a:gd name="connsiteX45" fmla="*/ 894303 w 999630"/>
                <a:gd name="connsiteY45" fmla="*/ 1582616 h 1693328"/>
                <a:gd name="connsiteX46" fmla="*/ 904352 w 999630"/>
                <a:gd name="connsiteY46" fmla="*/ 1592664 h 1693328"/>
                <a:gd name="connsiteX47" fmla="*/ 934497 w 999630"/>
                <a:gd name="connsiteY47" fmla="*/ 1602712 h 1693328"/>
                <a:gd name="connsiteX48" fmla="*/ 949569 w 999630"/>
                <a:gd name="connsiteY48" fmla="*/ 1612761 h 1693328"/>
                <a:gd name="connsiteX49" fmla="*/ 979714 w 999630"/>
                <a:gd name="connsiteY49" fmla="*/ 1622809 h 1693328"/>
                <a:gd name="connsiteX50" fmla="*/ 999630 w 999630"/>
                <a:gd name="connsiteY50" fmla="*/ 1652592 h 1693328"/>
                <a:gd name="connsiteX51" fmla="*/ 943172 w 999630"/>
                <a:gd name="connsiteY51"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236136 w 999630"/>
                <a:gd name="connsiteY8" fmla="*/ 422031 h 1693328"/>
                <a:gd name="connsiteX9" fmla="*/ 306475 w 999630"/>
                <a:gd name="connsiteY9" fmla="*/ 502418 h 1693328"/>
                <a:gd name="connsiteX10" fmla="*/ 321547 w 999630"/>
                <a:gd name="connsiteY10" fmla="*/ 517490 h 1693328"/>
                <a:gd name="connsiteX11" fmla="*/ 331596 w 999630"/>
                <a:gd name="connsiteY11" fmla="*/ 527539 h 1693328"/>
                <a:gd name="connsiteX12" fmla="*/ 336620 w 999630"/>
                <a:gd name="connsiteY12" fmla="*/ 542611 h 1693328"/>
                <a:gd name="connsiteX13" fmla="*/ 356717 w 999630"/>
                <a:gd name="connsiteY13" fmla="*/ 567732 h 1693328"/>
                <a:gd name="connsiteX14" fmla="*/ 381837 w 999630"/>
                <a:gd name="connsiteY14" fmla="*/ 602901 h 1693328"/>
                <a:gd name="connsiteX15" fmla="*/ 386862 w 999630"/>
                <a:gd name="connsiteY15" fmla="*/ 617974 h 1693328"/>
                <a:gd name="connsiteX16" fmla="*/ 391886 w 999630"/>
                <a:gd name="connsiteY16" fmla="*/ 653143 h 1693328"/>
                <a:gd name="connsiteX17" fmla="*/ 401934 w 999630"/>
                <a:gd name="connsiteY17" fmla="*/ 668216 h 1693328"/>
                <a:gd name="connsiteX18" fmla="*/ 417007 w 999630"/>
                <a:gd name="connsiteY18" fmla="*/ 693337 h 1693328"/>
                <a:gd name="connsiteX19" fmla="*/ 422031 w 999630"/>
                <a:gd name="connsiteY19" fmla="*/ 708409 h 1693328"/>
                <a:gd name="connsiteX20" fmla="*/ 455104 w 999630"/>
                <a:gd name="connsiteY20" fmla="*/ 742205 h 1693328"/>
                <a:gd name="connsiteX21" fmla="*/ 458574 w 999630"/>
                <a:gd name="connsiteY21" fmla="*/ 768699 h 1693328"/>
                <a:gd name="connsiteX22" fmla="*/ 462224 w 999630"/>
                <a:gd name="connsiteY22" fmla="*/ 798844 h 1693328"/>
                <a:gd name="connsiteX23" fmla="*/ 472273 w 999630"/>
                <a:gd name="connsiteY23" fmla="*/ 813917 h 1693328"/>
                <a:gd name="connsiteX24" fmla="*/ 487345 w 999630"/>
                <a:gd name="connsiteY24" fmla="*/ 864158 h 1693328"/>
                <a:gd name="connsiteX25" fmla="*/ 512466 w 999630"/>
                <a:gd name="connsiteY25" fmla="*/ 999811 h 1693328"/>
                <a:gd name="connsiteX26" fmla="*/ 537587 w 999630"/>
                <a:gd name="connsiteY26" fmla="*/ 1195754 h 1693328"/>
                <a:gd name="connsiteX27" fmla="*/ 547635 w 999630"/>
                <a:gd name="connsiteY27" fmla="*/ 1225899 h 1693328"/>
                <a:gd name="connsiteX28" fmla="*/ 552659 w 999630"/>
                <a:gd name="connsiteY28" fmla="*/ 1336431 h 1693328"/>
                <a:gd name="connsiteX29" fmla="*/ 572756 w 999630"/>
                <a:gd name="connsiteY29" fmla="*/ 1391697 h 1693328"/>
                <a:gd name="connsiteX30" fmla="*/ 582805 w 999630"/>
                <a:gd name="connsiteY30" fmla="*/ 1401745 h 1693328"/>
                <a:gd name="connsiteX31" fmla="*/ 597877 w 999630"/>
                <a:gd name="connsiteY31" fmla="*/ 1421842 h 1693328"/>
                <a:gd name="connsiteX32" fmla="*/ 612950 w 999630"/>
                <a:gd name="connsiteY32" fmla="*/ 1446963 h 1693328"/>
                <a:gd name="connsiteX33" fmla="*/ 622998 w 999630"/>
                <a:gd name="connsiteY33" fmla="*/ 1462035 h 1693328"/>
                <a:gd name="connsiteX34" fmla="*/ 638070 w 999630"/>
                <a:gd name="connsiteY34" fmla="*/ 1472084 h 1693328"/>
                <a:gd name="connsiteX35" fmla="*/ 648119 w 999630"/>
                <a:gd name="connsiteY35" fmla="*/ 1482132 h 1693328"/>
                <a:gd name="connsiteX36" fmla="*/ 663191 w 999630"/>
                <a:gd name="connsiteY36" fmla="*/ 1492180 h 1693328"/>
                <a:gd name="connsiteX37" fmla="*/ 688312 w 999630"/>
                <a:gd name="connsiteY37" fmla="*/ 1512277 h 1693328"/>
                <a:gd name="connsiteX38" fmla="*/ 718457 w 999630"/>
                <a:gd name="connsiteY38" fmla="*/ 1522326 h 1693328"/>
                <a:gd name="connsiteX39" fmla="*/ 748602 w 999630"/>
                <a:gd name="connsiteY39" fmla="*/ 1537398 h 1693328"/>
                <a:gd name="connsiteX40" fmla="*/ 763675 w 999630"/>
                <a:gd name="connsiteY40" fmla="*/ 1547446 h 1693328"/>
                <a:gd name="connsiteX41" fmla="*/ 798844 w 999630"/>
                <a:gd name="connsiteY41" fmla="*/ 1552471 h 1693328"/>
                <a:gd name="connsiteX42" fmla="*/ 828989 w 999630"/>
                <a:gd name="connsiteY42" fmla="*/ 1562519 h 1693328"/>
                <a:gd name="connsiteX43" fmla="*/ 844062 w 999630"/>
                <a:gd name="connsiteY43" fmla="*/ 1567543 h 1693328"/>
                <a:gd name="connsiteX44" fmla="*/ 864158 w 999630"/>
                <a:gd name="connsiteY44" fmla="*/ 1572567 h 1693328"/>
                <a:gd name="connsiteX45" fmla="*/ 894303 w 999630"/>
                <a:gd name="connsiteY45" fmla="*/ 1582616 h 1693328"/>
                <a:gd name="connsiteX46" fmla="*/ 904352 w 999630"/>
                <a:gd name="connsiteY46" fmla="*/ 1592664 h 1693328"/>
                <a:gd name="connsiteX47" fmla="*/ 934497 w 999630"/>
                <a:gd name="connsiteY47" fmla="*/ 1602712 h 1693328"/>
                <a:gd name="connsiteX48" fmla="*/ 949569 w 999630"/>
                <a:gd name="connsiteY48" fmla="*/ 1612761 h 1693328"/>
                <a:gd name="connsiteX49" fmla="*/ 979714 w 999630"/>
                <a:gd name="connsiteY49" fmla="*/ 1622809 h 1693328"/>
                <a:gd name="connsiteX50" fmla="*/ 999630 w 999630"/>
                <a:gd name="connsiteY50" fmla="*/ 1652592 h 1693328"/>
                <a:gd name="connsiteX51" fmla="*/ 943172 w 999630"/>
                <a:gd name="connsiteY51"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236136 w 999630"/>
                <a:gd name="connsiteY8" fmla="*/ 422031 h 1693328"/>
                <a:gd name="connsiteX9" fmla="*/ 306475 w 999630"/>
                <a:gd name="connsiteY9" fmla="*/ 502418 h 1693328"/>
                <a:gd name="connsiteX10" fmla="*/ 321547 w 999630"/>
                <a:gd name="connsiteY10" fmla="*/ 517490 h 1693328"/>
                <a:gd name="connsiteX11" fmla="*/ 331596 w 999630"/>
                <a:gd name="connsiteY11" fmla="*/ 527539 h 1693328"/>
                <a:gd name="connsiteX12" fmla="*/ 336620 w 999630"/>
                <a:gd name="connsiteY12" fmla="*/ 542611 h 1693328"/>
                <a:gd name="connsiteX13" fmla="*/ 356717 w 999630"/>
                <a:gd name="connsiteY13" fmla="*/ 567732 h 1693328"/>
                <a:gd name="connsiteX14" fmla="*/ 381837 w 999630"/>
                <a:gd name="connsiteY14" fmla="*/ 602901 h 1693328"/>
                <a:gd name="connsiteX15" fmla="*/ 386862 w 999630"/>
                <a:gd name="connsiteY15" fmla="*/ 617974 h 1693328"/>
                <a:gd name="connsiteX16" fmla="*/ 391886 w 999630"/>
                <a:gd name="connsiteY16" fmla="*/ 653143 h 1693328"/>
                <a:gd name="connsiteX17" fmla="*/ 401934 w 999630"/>
                <a:gd name="connsiteY17" fmla="*/ 668216 h 1693328"/>
                <a:gd name="connsiteX18" fmla="*/ 417007 w 999630"/>
                <a:gd name="connsiteY18" fmla="*/ 693337 h 1693328"/>
                <a:gd name="connsiteX19" fmla="*/ 468080 w 999630"/>
                <a:gd name="connsiteY19" fmla="*/ 705119 h 1693328"/>
                <a:gd name="connsiteX20" fmla="*/ 455104 w 999630"/>
                <a:gd name="connsiteY20" fmla="*/ 742205 h 1693328"/>
                <a:gd name="connsiteX21" fmla="*/ 458574 w 999630"/>
                <a:gd name="connsiteY21" fmla="*/ 768699 h 1693328"/>
                <a:gd name="connsiteX22" fmla="*/ 462224 w 999630"/>
                <a:gd name="connsiteY22" fmla="*/ 798844 h 1693328"/>
                <a:gd name="connsiteX23" fmla="*/ 472273 w 999630"/>
                <a:gd name="connsiteY23" fmla="*/ 813917 h 1693328"/>
                <a:gd name="connsiteX24" fmla="*/ 487345 w 999630"/>
                <a:gd name="connsiteY24" fmla="*/ 864158 h 1693328"/>
                <a:gd name="connsiteX25" fmla="*/ 512466 w 999630"/>
                <a:gd name="connsiteY25" fmla="*/ 999811 h 1693328"/>
                <a:gd name="connsiteX26" fmla="*/ 537587 w 999630"/>
                <a:gd name="connsiteY26" fmla="*/ 1195754 h 1693328"/>
                <a:gd name="connsiteX27" fmla="*/ 547635 w 999630"/>
                <a:gd name="connsiteY27" fmla="*/ 1225899 h 1693328"/>
                <a:gd name="connsiteX28" fmla="*/ 552659 w 999630"/>
                <a:gd name="connsiteY28" fmla="*/ 1336431 h 1693328"/>
                <a:gd name="connsiteX29" fmla="*/ 572756 w 999630"/>
                <a:gd name="connsiteY29" fmla="*/ 1391697 h 1693328"/>
                <a:gd name="connsiteX30" fmla="*/ 582805 w 999630"/>
                <a:gd name="connsiteY30" fmla="*/ 1401745 h 1693328"/>
                <a:gd name="connsiteX31" fmla="*/ 597877 w 999630"/>
                <a:gd name="connsiteY31" fmla="*/ 1421842 h 1693328"/>
                <a:gd name="connsiteX32" fmla="*/ 612950 w 999630"/>
                <a:gd name="connsiteY32" fmla="*/ 1446963 h 1693328"/>
                <a:gd name="connsiteX33" fmla="*/ 622998 w 999630"/>
                <a:gd name="connsiteY33" fmla="*/ 1462035 h 1693328"/>
                <a:gd name="connsiteX34" fmla="*/ 638070 w 999630"/>
                <a:gd name="connsiteY34" fmla="*/ 1472084 h 1693328"/>
                <a:gd name="connsiteX35" fmla="*/ 648119 w 999630"/>
                <a:gd name="connsiteY35" fmla="*/ 1482132 h 1693328"/>
                <a:gd name="connsiteX36" fmla="*/ 663191 w 999630"/>
                <a:gd name="connsiteY36" fmla="*/ 1492180 h 1693328"/>
                <a:gd name="connsiteX37" fmla="*/ 688312 w 999630"/>
                <a:gd name="connsiteY37" fmla="*/ 1512277 h 1693328"/>
                <a:gd name="connsiteX38" fmla="*/ 718457 w 999630"/>
                <a:gd name="connsiteY38" fmla="*/ 1522326 h 1693328"/>
                <a:gd name="connsiteX39" fmla="*/ 748602 w 999630"/>
                <a:gd name="connsiteY39" fmla="*/ 1537398 h 1693328"/>
                <a:gd name="connsiteX40" fmla="*/ 763675 w 999630"/>
                <a:gd name="connsiteY40" fmla="*/ 1547446 h 1693328"/>
                <a:gd name="connsiteX41" fmla="*/ 798844 w 999630"/>
                <a:gd name="connsiteY41" fmla="*/ 1552471 h 1693328"/>
                <a:gd name="connsiteX42" fmla="*/ 828989 w 999630"/>
                <a:gd name="connsiteY42" fmla="*/ 1562519 h 1693328"/>
                <a:gd name="connsiteX43" fmla="*/ 844062 w 999630"/>
                <a:gd name="connsiteY43" fmla="*/ 1567543 h 1693328"/>
                <a:gd name="connsiteX44" fmla="*/ 864158 w 999630"/>
                <a:gd name="connsiteY44" fmla="*/ 1572567 h 1693328"/>
                <a:gd name="connsiteX45" fmla="*/ 894303 w 999630"/>
                <a:gd name="connsiteY45" fmla="*/ 1582616 h 1693328"/>
                <a:gd name="connsiteX46" fmla="*/ 904352 w 999630"/>
                <a:gd name="connsiteY46" fmla="*/ 1592664 h 1693328"/>
                <a:gd name="connsiteX47" fmla="*/ 934497 w 999630"/>
                <a:gd name="connsiteY47" fmla="*/ 1602712 h 1693328"/>
                <a:gd name="connsiteX48" fmla="*/ 949569 w 999630"/>
                <a:gd name="connsiteY48" fmla="*/ 1612761 h 1693328"/>
                <a:gd name="connsiteX49" fmla="*/ 979714 w 999630"/>
                <a:gd name="connsiteY49" fmla="*/ 1622809 h 1693328"/>
                <a:gd name="connsiteX50" fmla="*/ 999630 w 999630"/>
                <a:gd name="connsiteY50" fmla="*/ 1652592 h 1693328"/>
                <a:gd name="connsiteX51" fmla="*/ 943172 w 999630"/>
                <a:gd name="connsiteY51"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236136 w 999630"/>
                <a:gd name="connsiteY8" fmla="*/ 422031 h 1693328"/>
                <a:gd name="connsiteX9" fmla="*/ 306475 w 999630"/>
                <a:gd name="connsiteY9" fmla="*/ 502418 h 1693328"/>
                <a:gd name="connsiteX10" fmla="*/ 321547 w 999630"/>
                <a:gd name="connsiteY10" fmla="*/ 517490 h 1693328"/>
                <a:gd name="connsiteX11" fmla="*/ 331596 w 999630"/>
                <a:gd name="connsiteY11" fmla="*/ 527539 h 1693328"/>
                <a:gd name="connsiteX12" fmla="*/ 336620 w 999630"/>
                <a:gd name="connsiteY12" fmla="*/ 542611 h 1693328"/>
                <a:gd name="connsiteX13" fmla="*/ 356717 w 999630"/>
                <a:gd name="connsiteY13" fmla="*/ 567732 h 1693328"/>
                <a:gd name="connsiteX14" fmla="*/ 381837 w 999630"/>
                <a:gd name="connsiteY14" fmla="*/ 602901 h 1693328"/>
                <a:gd name="connsiteX15" fmla="*/ 386862 w 999630"/>
                <a:gd name="connsiteY15" fmla="*/ 617974 h 1693328"/>
                <a:gd name="connsiteX16" fmla="*/ 391886 w 999630"/>
                <a:gd name="connsiteY16" fmla="*/ 653143 h 1693328"/>
                <a:gd name="connsiteX17" fmla="*/ 401934 w 999630"/>
                <a:gd name="connsiteY17" fmla="*/ 668216 h 1693328"/>
                <a:gd name="connsiteX18" fmla="*/ 430164 w 999630"/>
                <a:gd name="connsiteY18" fmla="*/ 676891 h 1693328"/>
                <a:gd name="connsiteX19" fmla="*/ 468080 w 999630"/>
                <a:gd name="connsiteY19" fmla="*/ 705119 h 1693328"/>
                <a:gd name="connsiteX20" fmla="*/ 455104 w 999630"/>
                <a:gd name="connsiteY20" fmla="*/ 742205 h 1693328"/>
                <a:gd name="connsiteX21" fmla="*/ 458574 w 999630"/>
                <a:gd name="connsiteY21" fmla="*/ 768699 h 1693328"/>
                <a:gd name="connsiteX22" fmla="*/ 462224 w 999630"/>
                <a:gd name="connsiteY22" fmla="*/ 798844 h 1693328"/>
                <a:gd name="connsiteX23" fmla="*/ 472273 w 999630"/>
                <a:gd name="connsiteY23" fmla="*/ 813917 h 1693328"/>
                <a:gd name="connsiteX24" fmla="*/ 487345 w 999630"/>
                <a:gd name="connsiteY24" fmla="*/ 864158 h 1693328"/>
                <a:gd name="connsiteX25" fmla="*/ 512466 w 999630"/>
                <a:gd name="connsiteY25" fmla="*/ 999811 h 1693328"/>
                <a:gd name="connsiteX26" fmla="*/ 537587 w 999630"/>
                <a:gd name="connsiteY26" fmla="*/ 1195754 h 1693328"/>
                <a:gd name="connsiteX27" fmla="*/ 547635 w 999630"/>
                <a:gd name="connsiteY27" fmla="*/ 1225899 h 1693328"/>
                <a:gd name="connsiteX28" fmla="*/ 552659 w 999630"/>
                <a:gd name="connsiteY28" fmla="*/ 1336431 h 1693328"/>
                <a:gd name="connsiteX29" fmla="*/ 572756 w 999630"/>
                <a:gd name="connsiteY29" fmla="*/ 1391697 h 1693328"/>
                <a:gd name="connsiteX30" fmla="*/ 582805 w 999630"/>
                <a:gd name="connsiteY30" fmla="*/ 1401745 h 1693328"/>
                <a:gd name="connsiteX31" fmla="*/ 597877 w 999630"/>
                <a:gd name="connsiteY31" fmla="*/ 1421842 h 1693328"/>
                <a:gd name="connsiteX32" fmla="*/ 612950 w 999630"/>
                <a:gd name="connsiteY32" fmla="*/ 1446963 h 1693328"/>
                <a:gd name="connsiteX33" fmla="*/ 622998 w 999630"/>
                <a:gd name="connsiteY33" fmla="*/ 1462035 h 1693328"/>
                <a:gd name="connsiteX34" fmla="*/ 638070 w 999630"/>
                <a:gd name="connsiteY34" fmla="*/ 1472084 h 1693328"/>
                <a:gd name="connsiteX35" fmla="*/ 648119 w 999630"/>
                <a:gd name="connsiteY35" fmla="*/ 1482132 h 1693328"/>
                <a:gd name="connsiteX36" fmla="*/ 663191 w 999630"/>
                <a:gd name="connsiteY36" fmla="*/ 1492180 h 1693328"/>
                <a:gd name="connsiteX37" fmla="*/ 688312 w 999630"/>
                <a:gd name="connsiteY37" fmla="*/ 1512277 h 1693328"/>
                <a:gd name="connsiteX38" fmla="*/ 718457 w 999630"/>
                <a:gd name="connsiteY38" fmla="*/ 1522326 h 1693328"/>
                <a:gd name="connsiteX39" fmla="*/ 748602 w 999630"/>
                <a:gd name="connsiteY39" fmla="*/ 1537398 h 1693328"/>
                <a:gd name="connsiteX40" fmla="*/ 763675 w 999630"/>
                <a:gd name="connsiteY40" fmla="*/ 1547446 h 1693328"/>
                <a:gd name="connsiteX41" fmla="*/ 798844 w 999630"/>
                <a:gd name="connsiteY41" fmla="*/ 1552471 h 1693328"/>
                <a:gd name="connsiteX42" fmla="*/ 828989 w 999630"/>
                <a:gd name="connsiteY42" fmla="*/ 1562519 h 1693328"/>
                <a:gd name="connsiteX43" fmla="*/ 844062 w 999630"/>
                <a:gd name="connsiteY43" fmla="*/ 1567543 h 1693328"/>
                <a:gd name="connsiteX44" fmla="*/ 864158 w 999630"/>
                <a:gd name="connsiteY44" fmla="*/ 1572567 h 1693328"/>
                <a:gd name="connsiteX45" fmla="*/ 894303 w 999630"/>
                <a:gd name="connsiteY45" fmla="*/ 1582616 h 1693328"/>
                <a:gd name="connsiteX46" fmla="*/ 904352 w 999630"/>
                <a:gd name="connsiteY46" fmla="*/ 1592664 h 1693328"/>
                <a:gd name="connsiteX47" fmla="*/ 934497 w 999630"/>
                <a:gd name="connsiteY47" fmla="*/ 1602712 h 1693328"/>
                <a:gd name="connsiteX48" fmla="*/ 949569 w 999630"/>
                <a:gd name="connsiteY48" fmla="*/ 1612761 h 1693328"/>
                <a:gd name="connsiteX49" fmla="*/ 979714 w 999630"/>
                <a:gd name="connsiteY49" fmla="*/ 1622809 h 1693328"/>
                <a:gd name="connsiteX50" fmla="*/ 999630 w 999630"/>
                <a:gd name="connsiteY50" fmla="*/ 1652592 h 1693328"/>
                <a:gd name="connsiteX51" fmla="*/ 943172 w 999630"/>
                <a:gd name="connsiteY51"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236136 w 999630"/>
                <a:gd name="connsiteY8" fmla="*/ 422031 h 1693328"/>
                <a:gd name="connsiteX9" fmla="*/ 306475 w 999630"/>
                <a:gd name="connsiteY9" fmla="*/ 502418 h 1693328"/>
                <a:gd name="connsiteX10" fmla="*/ 321547 w 999630"/>
                <a:gd name="connsiteY10" fmla="*/ 517490 h 1693328"/>
                <a:gd name="connsiteX11" fmla="*/ 331596 w 999630"/>
                <a:gd name="connsiteY11" fmla="*/ 527539 h 1693328"/>
                <a:gd name="connsiteX12" fmla="*/ 336620 w 999630"/>
                <a:gd name="connsiteY12" fmla="*/ 542611 h 1693328"/>
                <a:gd name="connsiteX13" fmla="*/ 356717 w 999630"/>
                <a:gd name="connsiteY13" fmla="*/ 567732 h 1693328"/>
                <a:gd name="connsiteX14" fmla="*/ 381837 w 999630"/>
                <a:gd name="connsiteY14" fmla="*/ 602901 h 1693328"/>
                <a:gd name="connsiteX15" fmla="*/ 386862 w 999630"/>
                <a:gd name="connsiteY15" fmla="*/ 617974 h 1693328"/>
                <a:gd name="connsiteX16" fmla="*/ 391886 w 999630"/>
                <a:gd name="connsiteY16" fmla="*/ 653143 h 1693328"/>
                <a:gd name="connsiteX17" fmla="*/ 438115 w 999630"/>
                <a:gd name="connsiteY17" fmla="*/ 641903 h 1693328"/>
                <a:gd name="connsiteX18" fmla="*/ 430164 w 999630"/>
                <a:gd name="connsiteY18" fmla="*/ 676891 h 1693328"/>
                <a:gd name="connsiteX19" fmla="*/ 468080 w 999630"/>
                <a:gd name="connsiteY19" fmla="*/ 705119 h 1693328"/>
                <a:gd name="connsiteX20" fmla="*/ 455104 w 999630"/>
                <a:gd name="connsiteY20" fmla="*/ 742205 h 1693328"/>
                <a:gd name="connsiteX21" fmla="*/ 458574 w 999630"/>
                <a:gd name="connsiteY21" fmla="*/ 768699 h 1693328"/>
                <a:gd name="connsiteX22" fmla="*/ 462224 w 999630"/>
                <a:gd name="connsiteY22" fmla="*/ 798844 h 1693328"/>
                <a:gd name="connsiteX23" fmla="*/ 472273 w 999630"/>
                <a:gd name="connsiteY23" fmla="*/ 813917 h 1693328"/>
                <a:gd name="connsiteX24" fmla="*/ 487345 w 999630"/>
                <a:gd name="connsiteY24" fmla="*/ 864158 h 1693328"/>
                <a:gd name="connsiteX25" fmla="*/ 512466 w 999630"/>
                <a:gd name="connsiteY25" fmla="*/ 999811 h 1693328"/>
                <a:gd name="connsiteX26" fmla="*/ 537587 w 999630"/>
                <a:gd name="connsiteY26" fmla="*/ 1195754 h 1693328"/>
                <a:gd name="connsiteX27" fmla="*/ 547635 w 999630"/>
                <a:gd name="connsiteY27" fmla="*/ 1225899 h 1693328"/>
                <a:gd name="connsiteX28" fmla="*/ 552659 w 999630"/>
                <a:gd name="connsiteY28" fmla="*/ 1336431 h 1693328"/>
                <a:gd name="connsiteX29" fmla="*/ 572756 w 999630"/>
                <a:gd name="connsiteY29" fmla="*/ 1391697 h 1693328"/>
                <a:gd name="connsiteX30" fmla="*/ 582805 w 999630"/>
                <a:gd name="connsiteY30" fmla="*/ 1401745 h 1693328"/>
                <a:gd name="connsiteX31" fmla="*/ 597877 w 999630"/>
                <a:gd name="connsiteY31" fmla="*/ 1421842 h 1693328"/>
                <a:gd name="connsiteX32" fmla="*/ 612950 w 999630"/>
                <a:gd name="connsiteY32" fmla="*/ 1446963 h 1693328"/>
                <a:gd name="connsiteX33" fmla="*/ 622998 w 999630"/>
                <a:gd name="connsiteY33" fmla="*/ 1462035 h 1693328"/>
                <a:gd name="connsiteX34" fmla="*/ 638070 w 999630"/>
                <a:gd name="connsiteY34" fmla="*/ 1472084 h 1693328"/>
                <a:gd name="connsiteX35" fmla="*/ 648119 w 999630"/>
                <a:gd name="connsiteY35" fmla="*/ 1482132 h 1693328"/>
                <a:gd name="connsiteX36" fmla="*/ 663191 w 999630"/>
                <a:gd name="connsiteY36" fmla="*/ 1492180 h 1693328"/>
                <a:gd name="connsiteX37" fmla="*/ 688312 w 999630"/>
                <a:gd name="connsiteY37" fmla="*/ 1512277 h 1693328"/>
                <a:gd name="connsiteX38" fmla="*/ 718457 w 999630"/>
                <a:gd name="connsiteY38" fmla="*/ 1522326 h 1693328"/>
                <a:gd name="connsiteX39" fmla="*/ 748602 w 999630"/>
                <a:gd name="connsiteY39" fmla="*/ 1537398 h 1693328"/>
                <a:gd name="connsiteX40" fmla="*/ 763675 w 999630"/>
                <a:gd name="connsiteY40" fmla="*/ 1547446 h 1693328"/>
                <a:gd name="connsiteX41" fmla="*/ 798844 w 999630"/>
                <a:gd name="connsiteY41" fmla="*/ 1552471 h 1693328"/>
                <a:gd name="connsiteX42" fmla="*/ 828989 w 999630"/>
                <a:gd name="connsiteY42" fmla="*/ 1562519 h 1693328"/>
                <a:gd name="connsiteX43" fmla="*/ 844062 w 999630"/>
                <a:gd name="connsiteY43" fmla="*/ 1567543 h 1693328"/>
                <a:gd name="connsiteX44" fmla="*/ 864158 w 999630"/>
                <a:gd name="connsiteY44" fmla="*/ 1572567 h 1693328"/>
                <a:gd name="connsiteX45" fmla="*/ 894303 w 999630"/>
                <a:gd name="connsiteY45" fmla="*/ 1582616 h 1693328"/>
                <a:gd name="connsiteX46" fmla="*/ 904352 w 999630"/>
                <a:gd name="connsiteY46" fmla="*/ 1592664 h 1693328"/>
                <a:gd name="connsiteX47" fmla="*/ 934497 w 999630"/>
                <a:gd name="connsiteY47" fmla="*/ 1602712 h 1693328"/>
                <a:gd name="connsiteX48" fmla="*/ 949569 w 999630"/>
                <a:gd name="connsiteY48" fmla="*/ 1612761 h 1693328"/>
                <a:gd name="connsiteX49" fmla="*/ 979714 w 999630"/>
                <a:gd name="connsiteY49" fmla="*/ 1622809 h 1693328"/>
                <a:gd name="connsiteX50" fmla="*/ 999630 w 999630"/>
                <a:gd name="connsiteY50" fmla="*/ 1652592 h 1693328"/>
                <a:gd name="connsiteX51" fmla="*/ 943172 w 999630"/>
                <a:gd name="connsiteY51"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236136 w 999630"/>
                <a:gd name="connsiteY8" fmla="*/ 422031 h 1693328"/>
                <a:gd name="connsiteX9" fmla="*/ 306475 w 999630"/>
                <a:gd name="connsiteY9" fmla="*/ 502418 h 1693328"/>
                <a:gd name="connsiteX10" fmla="*/ 321547 w 999630"/>
                <a:gd name="connsiteY10" fmla="*/ 517490 h 1693328"/>
                <a:gd name="connsiteX11" fmla="*/ 331596 w 999630"/>
                <a:gd name="connsiteY11" fmla="*/ 527539 h 1693328"/>
                <a:gd name="connsiteX12" fmla="*/ 336620 w 999630"/>
                <a:gd name="connsiteY12" fmla="*/ 542611 h 1693328"/>
                <a:gd name="connsiteX13" fmla="*/ 356717 w 999630"/>
                <a:gd name="connsiteY13" fmla="*/ 567732 h 1693328"/>
                <a:gd name="connsiteX14" fmla="*/ 401572 w 999630"/>
                <a:gd name="connsiteY14" fmla="*/ 599612 h 1693328"/>
                <a:gd name="connsiteX15" fmla="*/ 386862 w 999630"/>
                <a:gd name="connsiteY15" fmla="*/ 617974 h 1693328"/>
                <a:gd name="connsiteX16" fmla="*/ 391886 w 999630"/>
                <a:gd name="connsiteY16" fmla="*/ 653143 h 1693328"/>
                <a:gd name="connsiteX17" fmla="*/ 438115 w 999630"/>
                <a:gd name="connsiteY17" fmla="*/ 641903 h 1693328"/>
                <a:gd name="connsiteX18" fmla="*/ 430164 w 999630"/>
                <a:gd name="connsiteY18" fmla="*/ 676891 h 1693328"/>
                <a:gd name="connsiteX19" fmla="*/ 468080 w 999630"/>
                <a:gd name="connsiteY19" fmla="*/ 705119 h 1693328"/>
                <a:gd name="connsiteX20" fmla="*/ 455104 w 999630"/>
                <a:gd name="connsiteY20" fmla="*/ 742205 h 1693328"/>
                <a:gd name="connsiteX21" fmla="*/ 458574 w 999630"/>
                <a:gd name="connsiteY21" fmla="*/ 768699 h 1693328"/>
                <a:gd name="connsiteX22" fmla="*/ 462224 w 999630"/>
                <a:gd name="connsiteY22" fmla="*/ 798844 h 1693328"/>
                <a:gd name="connsiteX23" fmla="*/ 472273 w 999630"/>
                <a:gd name="connsiteY23" fmla="*/ 813917 h 1693328"/>
                <a:gd name="connsiteX24" fmla="*/ 487345 w 999630"/>
                <a:gd name="connsiteY24" fmla="*/ 864158 h 1693328"/>
                <a:gd name="connsiteX25" fmla="*/ 512466 w 999630"/>
                <a:gd name="connsiteY25" fmla="*/ 999811 h 1693328"/>
                <a:gd name="connsiteX26" fmla="*/ 537587 w 999630"/>
                <a:gd name="connsiteY26" fmla="*/ 1195754 h 1693328"/>
                <a:gd name="connsiteX27" fmla="*/ 547635 w 999630"/>
                <a:gd name="connsiteY27" fmla="*/ 1225899 h 1693328"/>
                <a:gd name="connsiteX28" fmla="*/ 552659 w 999630"/>
                <a:gd name="connsiteY28" fmla="*/ 1336431 h 1693328"/>
                <a:gd name="connsiteX29" fmla="*/ 572756 w 999630"/>
                <a:gd name="connsiteY29" fmla="*/ 1391697 h 1693328"/>
                <a:gd name="connsiteX30" fmla="*/ 582805 w 999630"/>
                <a:gd name="connsiteY30" fmla="*/ 1401745 h 1693328"/>
                <a:gd name="connsiteX31" fmla="*/ 597877 w 999630"/>
                <a:gd name="connsiteY31" fmla="*/ 1421842 h 1693328"/>
                <a:gd name="connsiteX32" fmla="*/ 612950 w 999630"/>
                <a:gd name="connsiteY32" fmla="*/ 1446963 h 1693328"/>
                <a:gd name="connsiteX33" fmla="*/ 622998 w 999630"/>
                <a:gd name="connsiteY33" fmla="*/ 1462035 h 1693328"/>
                <a:gd name="connsiteX34" fmla="*/ 638070 w 999630"/>
                <a:gd name="connsiteY34" fmla="*/ 1472084 h 1693328"/>
                <a:gd name="connsiteX35" fmla="*/ 648119 w 999630"/>
                <a:gd name="connsiteY35" fmla="*/ 1482132 h 1693328"/>
                <a:gd name="connsiteX36" fmla="*/ 663191 w 999630"/>
                <a:gd name="connsiteY36" fmla="*/ 1492180 h 1693328"/>
                <a:gd name="connsiteX37" fmla="*/ 688312 w 999630"/>
                <a:gd name="connsiteY37" fmla="*/ 1512277 h 1693328"/>
                <a:gd name="connsiteX38" fmla="*/ 718457 w 999630"/>
                <a:gd name="connsiteY38" fmla="*/ 1522326 h 1693328"/>
                <a:gd name="connsiteX39" fmla="*/ 748602 w 999630"/>
                <a:gd name="connsiteY39" fmla="*/ 1537398 h 1693328"/>
                <a:gd name="connsiteX40" fmla="*/ 763675 w 999630"/>
                <a:gd name="connsiteY40" fmla="*/ 1547446 h 1693328"/>
                <a:gd name="connsiteX41" fmla="*/ 798844 w 999630"/>
                <a:gd name="connsiteY41" fmla="*/ 1552471 h 1693328"/>
                <a:gd name="connsiteX42" fmla="*/ 828989 w 999630"/>
                <a:gd name="connsiteY42" fmla="*/ 1562519 h 1693328"/>
                <a:gd name="connsiteX43" fmla="*/ 844062 w 999630"/>
                <a:gd name="connsiteY43" fmla="*/ 1567543 h 1693328"/>
                <a:gd name="connsiteX44" fmla="*/ 864158 w 999630"/>
                <a:gd name="connsiteY44" fmla="*/ 1572567 h 1693328"/>
                <a:gd name="connsiteX45" fmla="*/ 894303 w 999630"/>
                <a:gd name="connsiteY45" fmla="*/ 1582616 h 1693328"/>
                <a:gd name="connsiteX46" fmla="*/ 904352 w 999630"/>
                <a:gd name="connsiteY46" fmla="*/ 1592664 h 1693328"/>
                <a:gd name="connsiteX47" fmla="*/ 934497 w 999630"/>
                <a:gd name="connsiteY47" fmla="*/ 1602712 h 1693328"/>
                <a:gd name="connsiteX48" fmla="*/ 949569 w 999630"/>
                <a:gd name="connsiteY48" fmla="*/ 1612761 h 1693328"/>
                <a:gd name="connsiteX49" fmla="*/ 979714 w 999630"/>
                <a:gd name="connsiteY49" fmla="*/ 1622809 h 1693328"/>
                <a:gd name="connsiteX50" fmla="*/ 999630 w 999630"/>
                <a:gd name="connsiteY50" fmla="*/ 1652592 h 1693328"/>
                <a:gd name="connsiteX51" fmla="*/ 943172 w 999630"/>
                <a:gd name="connsiteY51"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236136 w 999630"/>
                <a:gd name="connsiteY8" fmla="*/ 422031 h 1693328"/>
                <a:gd name="connsiteX9" fmla="*/ 306475 w 999630"/>
                <a:gd name="connsiteY9" fmla="*/ 502418 h 1693328"/>
                <a:gd name="connsiteX10" fmla="*/ 321547 w 999630"/>
                <a:gd name="connsiteY10" fmla="*/ 517490 h 1693328"/>
                <a:gd name="connsiteX11" fmla="*/ 331596 w 999630"/>
                <a:gd name="connsiteY11" fmla="*/ 527539 h 1693328"/>
                <a:gd name="connsiteX12" fmla="*/ 336620 w 999630"/>
                <a:gd name="connsiteY12" fmla="*/ 542611 h 1693328"/>
                <a:gd name="connsiteX13" fmla="*/ 356717 w 999630"/>
                <a:gd name="connsiteY13" fmla="*/ 567732 h 1693328"/>
                <a:gd name="connsiteX14" fmla="*/ 401572 w 999630"/>
                <a:gd name="connsiteY14" fmla="*/ 599612 h 1693328"/>
                <a:gd name="connsiteX15" fmla="*/ 386862 w 999630"/>
                <a:gd name="connsiteY15" fmla="*/ 617974 h 1693328"/>
                <a:gd name="connsiteX16" fmla="*/ 438115 w 999630"/>
                <a:gd name="connsiteY16" fmla="*/ 641903 h 1693328"/>
                <a:gd name="connsiteX17" fmla="*/ 430164 w 999630"/>
                <a:gd name="connsiteY17" fmla="*/ 676891 h 1693328"/>
                <a:gd name="connsiteX18" fmla="*/ 468080 w 999630"/>
                <a:gd name="connsiteY18" fmla="*/ 705119 h 1693328"/>
                <a:gd name="connsiteX19" fmla="*/ 455104 w 999630"/>
                <a:gd name="connsiteY19" fmla="*/ 742205 h 1693328"/>
                <a:gd name="connsiteX20" fmla="*/ 458574 w 999630"/>
                <a:gd name="connsiteY20" fmla="*/ 768699 h 1693328"/>
                <a:gd name="connsiteX21" fmla="*/ 462224 w 999630"/>
                <a:gd name="connsiteY21" fmla="*/ 798844 h 1693328"/>
                <a:gd name="connsiteX22" fmla="*/ 472273 w 999630"/>
                <a:gd name="connsiteY22" fmla="*/ 813917 h 1693328"/>
                <a:gd name="connsiteX23" fmla="*/ 487345 w 999630"/>
                <a:gd name="connsiteY23" fmla="*/ 864158 h 1693328"/>
                <a:gd name="connsiteX24" fmla="*/ 512466 w 999630"/>
                <a:gd name="connsiteY24" fmla="*/ 999811 h 1693328"/>
                <a:gd name="connsiteX25" fmla="*/ 537587 w 999630"/>
                <a:gd name="connsiteY25" fmla="*/ 1195754 h 1693328"/>
                <a:gd name="connsiteX26" fmla="*/ 547635 w 999630"/>
                <a:gd name="connsiteY26" fmla="*/ 1225899 h 1693328"/>
                <a:gd name="connsiteX27" fmla="*/ 552659 w 999630"/>
                <a:gd name="connsiteY27" fmla="*/ 1336431 h 1693328"/>
                <a:gd name="connsiteX28" fmla="*/ 572756 w 999630"/>
                <a:gd name="connsiteY28" fmla="*/ 1391697 h 1693328"/>
                <a:gd name="connsiteX29" fmla="*/ 582805 w 999630"/>
                <a:gd name="connsiteY29" fmla="*/ 1401745 h 1693328"/>
                <a:gd name="connsiteX30" fmla="*/ 597877 w 999630"/>
                <a:gd name="connsiteY30" fmla="*/ 1421842 h 1693328"/>
                <a:gd name="connsiteX31" fmla="*/ 612950 w 999630"/>
                <a:gd name="connsiteY31" fmla="*/ 1446963 h 1693328"/>
                <a:gd name="connsiteX32" fmla="*/ 622998 w 999630"/>
                <a:gd name="connsiteY32" fmla="*/ 1462035 h 1693328"/>
                <a:gd name="connsiteX33" fmla="*/ 638070 w 999630"/>
                <a:gd name="connsiteY33" fmla="*/ 1472084 h 1693328"/>
                <a:gd name="connsiteX34" fmla="*/ 648119 w 999630"/>
                <a:gd name="connsiteY34" fmla="*/ 1482132 h 1693328"/>
                <a:gd name="connsiteX35" fmla="*/ 663191 w 999630"/>
                <a:gd name="connsiteY35" fmla="*/ 1492180 h 1693328"/>
                <a:gd name="connsiteX36" fmla="*/ 688312 w 999630"/>
                <a:gd name="connsiteY36" fmla="*/ 1512277 h 1693328"/>
                <a:gd name="connsiteX37" fmla="*/ 718457 w 999630"/>
                <a:gd name="connsiteY37" fmla="*/ 1522326 h 1693328"/>
                <a:gd name="connsiteX38" fmla="*/ 748602 w 999630"/>
                <a:gd name="connsiteY38" fmla="*/ 1537398 h 1693328"/>
                <a:gd name="connsiteX39" fmla="*/ 763675 w 999630"/>
                <a:gd name="connsiteY39" fmla="*/ 1547446 h 1693328"/>
                <a:gd name="connsiteX40" fmla="*/ 798844 w 999630"/>
                <a:gd name="connsiteY40" fmla="*/ 1552471 h 1693328"/>
                <a:gd name="connsiteX41" fmla="*/ 828989 w 999630"/>
                <a:gd name="connsiteY41" fmla="*/ 1562519 h 1693328"/>
                <a:gd name="connsiteX42" fmla="*/ 844062 w 999630"/>
                <a:gd name="connsiteY42" fmla="*/ 1567543 h 1693328"/>
                <a:gd name="connsiteX43" fmla="*/ 864158 w 999630"/>
                <a:gd name="connsiteY43" fmla="*/ 1572567 h 1693328"/>
                <a:gd name="connsiteX44" fmla="*/ 894303 w 999630"/>
                <a:gd name="connsiteY44" fmla="*/ 1582616 h 1693328"/>
                <a:gd name="connsiteX45" fmla="*/ 904352 w 999630"/>
                <a:gd name="connsiteY45" fmla="*/ 1592664 h 1693328"/>
                <a:gd name="connsiteX46" fmla="*/ 934497 w 999630"/>
                <a:gd name="connsiteY46" fmla="*/ 1602712 h 1693328"/>
                <a:gd name="connsiteX47" fmla="*/ 949569 w 999630"/>
                <a:gd name="connsiteY47" fmla="*/ 1612761 h 1693328"/>
                <a:gd name="connsiteX48" fmla="*/ 979714 w 999630"/>
                <a:gd name="connsiteY48" fmla="*/ 1622809 h 1693328"/>
                <a:gd name="connsiteX49" fmla="*/ 999630 w 999630"/>
                <a:gd name="connsiteY49" fmla="*/ 1652592 h 1693328"/>
                <a:gd name="connsiteX50" fmla="*/ 943172 w 999630"/>
                <a:gd name="connsiteY50"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236136 w 999630"/>
                <a:gd name="connsiteY8" fmla="*/ 422031 h 1693328"/>
                <a:gd name="connsiteX9" fmla="*/ 306475 w 999630"/>
                <a:gd name="connsiteY9" fmla="*/ 502418 h 1693328"/>
                <a:gd name="connsiteX10" fmla="*/ 321547 w 999630"/>
                <a:gd name="connsiteY10" fmla="*/ 517490 h 1693328"/>
                <a:gd name="connsiteX11" fmla="*/ 331596 w 999630"/>
                <a:gd name="connsiteY11" fmla="*/ 527539 h 1693328"/>
                <a:gd name="connsiteX12" fmla="*/ 336620 w 999630"/>
                <a:gd name="connsiteY12" fmla="*/ 542611 h 1693328"/>
                <a:gd name="connsiteX13" fmla="*/ 356717 w 999630"/>
                <a:gd name="connsiteY13" fmla="*/ 567732 h 1693328"/>
                <a:gd name="connsiteX14" fmla="*/ 401572 w 999630"/>
                <a:gd name="connsiteY14" fmla="*/ 599612 h 1693328"/>
                <a:gd name="connsiteX15" fmla="*/ 438115 w 999630"/>
                <a:gd name="connsiteY15" fmla="*/ 641903 h 1693328"/>
                <a:gd name="connsiteX16" fmla="*/ 430164 w 999630"/>
                <a:gd name="connsiteY16" fmla="*/ 676891 h 1693328"/>
                <a:gd name="connsiteX17" fmla="*/ 468080 w 999630"/>
                <a:gd name="connsiteY17" fmla="*/ 705119 h 1693328"/>
                <a:gd name="connsiteX18" fmla="*/ 455104 w 999630"/>
                <a:gd name="connsiteY18" fmla="*/ 742205 h 1693328"/>
                <a:gd name="connsiteX19" fmla="*/ 458574 w 999630"/>
                <a:gd name="connsiteY19" fmla="*/ 768699 h 1693328"/>
                <a:gd name="connsiteX20" fmla="*/ 462224 w 999630"/>
                <a:gd name="connsiteY20" fmla="*/ 798844 h 1693328"/>
                <a:gd name="connsiteX21" fmla="*/ 472273 w 999630"/>
                <a:gd name="connsiteY21" fmla="*/ 813917 h 1693328"/>
                <a:gd name="connsiteX22" fmla="*/ 487345 w 999630"/>
                <a:gd name="connsiteY22" fmla="*/ 864158 h 1693328"/>
                <a:gd name="connsiteX23" fmla="*/ 512466 w 999630"/>
                <a:gd name="connsiteY23" fmla="*/ 999811 h 1693328"/>
                <a:gd name="connsiteX24" fmla="*/ 537587 w 999630"/>
                <a:gd name="connsiteY24" fmla="*/ 1195754 h 1693328"/>
                <a:gd name="connsiteX25" fmla="*/ 547635 w 999630"/>
                <a:gd name="connsiteY25" fmla="*/ 1225899 h 1693328"/>
                <a:gd name="connsiteX26" fmla="*/ 552659 w 999630"/>
                <a:gd name="connsiteY26" fmla="*/ 1336431 h 1693328"/>
                <a:gd name="connsiteX27" fmla="*/ 572756 w 999630"/>
                <a:gd name="connsiteY27" fmla="*/ 1391697 h 1693328"/>
                <a:gd name="connsiteX28" fmla="*/ 582805 w 999630"/>
                <a:gd name="connsiteY28" fmla="*/ 1401745 h 1693328"/>
                <a:gd name="connsiteX29" fmla="*/ 597877 w 999630"/>
                <a:gd name="connsiteY29" fmla="*/ 1421842 h 1693328"/>
                <a:gd name="connsiteX30" fmla="*/ 612950 w 999630"/>
                <a:gd name="connsiteY30" fmla="*/ 1446963 h 1693328"/>
                <a:gd name="connsiteX31" fmla="*/ 622998 w 999630"/>
                <a:gd name="connsiteY31" fmla="*/ 1462035 h 1693328"/>
                <a:gd name="connsiteX32" fmla="*/ 638070 w 999630"/>
                <a:gd name="connsiteY32" fmla="*/ 1472084 h 1693328"/>
                <a:gd name="connsiteX33" fmla="*/ 648119 w 999630"/>
                <a:gd name="connsiteY33" fmla="*/ 1482132 h 1693328"/>
                <a:gd name="connsiteX34" fmla="*/ 663191 w 999630"/>
                <a:gd name="connsiteY34" fmla="*/ 1492180 h 1693328"/>
                <a:gd name="connsiteX35" fmla="*/ 688312 w 999630"/>
                <a:gd name="connsiteY35" fmla="*/ 1512277 h 1693328"/>
                <a:gd name="connsiteX36" fmla="*/ 718457 w 999630"/>
                <a:gd name="connsiteY36" fmla="*/ 1522326 h 1693328"/>
                <a:gd name="connsiteX37" fmla="*/ 748602 w 999630"/>
                <a:gd name="connsiteY37" fmla="*/ 1537398 h 1693328"/>
                <a:gd name="connsiteX38" fmla="*/ 763675 w 999630"/>
                <a:gd name="connsiteY38" fmla="*/ 1547446 h 1693328"/>
                <a:gd name="connsiteX39" fmla="*/ 798844 w 999630"/>
                <a:gd name="connsiteY39" fmla="*/ 1552471 h 1693328"/>
                <a:gd name="connsiteX40" fmla="*/ 828989 w 999630"/>
                <a:gd name="connsiteY40" fmla="*/ 1562519 h 1693328"/>
                <a:gd name="connsiteX41" fmla="*/ 844062 w 999630"/>
                <a:gd name="connsiteY41" fmla="*/ 1567543 h 1693328"/>
                <a:gd name="connsiteX42" fmla="*/ 864158 w 999630"/>
                <a:gd name="connsiteY42" fmla="*/ 1572567 h 1693328"/>
                <a:gd name="connsiteX43" fmla="*/ 894303 w 999630"/>
                <a:gd name="connsiteY43" fmla="*/ 1582616 h 1693328"/>
                <a:gd name="connsiteX44" fmla="*/ 904352 w 999630"/>
                <a:gd name="connsiteY44" fmla="*/ 1592664 h 1693328"/>
                <a:gd name="connsiteX45" fmla="*/ 934497 w 999630"/>
                <a:gd name="connsiteY45" fmla="*/ 1602712 h 1693328"/>
                <a:gd name="connsiteX46" fmla="*/ 949569 w 999630"/>
                <a:gd name="connsiteY46" fmla="*/ 1612761 h 1693328"/>
                <a:gd name="connsiteX47" fmla="*/ 979714 w 999630"/>
                <a:gd name="connsiteY47" fmla="*/ 1622809 h 1693328"/>
                <a:gd name="connsiteX48" fmla="*/ 999630 w 999630"/>
                <a:gd name="connsiteY48" fmla="*/ 1652592 h 1693328"/>
                <a:gd name="connsiteX49" fmla="*/ 943172 w 999630"/>
                <a:gd name="connsiteY49"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236136 w 999630"/>
                <a:gd name="connsiteY8" fmla="*/ 422031 h 1693328"/>
                <a:gd name="connsiteX9" fmla="*/ 306475 w 999630"/>
                <a:gd name="connsiteY9" fmla="*/ 502418 h 1693328"/>
                <a:gd name="connsiteX10" fmla="*/ 321547 w 999630"/>
                <a:gd name="connsiteY10" fmla="*/ 517490 h 1693328"/>
                <a:gd name="connsiteX11" fmla="*/ 331596 w 999630"/>
                <a:gd name="connsiteY11" fmla="*/ 527539 h 1693328"/>
                <a:gd name="connsiteX12" fmla="*/ 336620 w 999630"/>
                <a:gd name="connsiteY12" fmla="*/ 542611 h 1693328"/>
                <a:gd name="connsiteX13" fmla="*/ 356717 w 999630"/>
                <a:gd name="connsiteY13" fmla="*/ 567732 h 1693328"/>
                <a:gd name="connsiteX14" fmla="*/ 401572 w 999630"/>
                <a:gd name="connsiteY14" fmla="*/ 599612 h 1693328"/>
                <a:gd name="connsiteX15" fmla="*/ 438115 w 999630"/>
                <a:gd name="connsiteY15" fmla="*/ 641903 h 1693328"/>
                <a:gd name="connsiteX16" fmla="*/ 468080 w 999630"/>
                <a:gd name="connsiteY16" fmla="*/ 705119 h 1693328"/>
                <a:gd name="connsiteX17" fmla="*/ 455104 w 999630"/>
                <a:gd name="connsiteY17" fmla="*/ 742205 h 1693328"/>
                <a:gd name="connsiteX18" fmla="*/ 458574 w 999630"/>
                <a:gd name="connsiteY18" fmla="*/ 768699 h 1693328"/>
                <a:gd name="connsiteX19" fmla="*/ 462224 w 999630"/>
                <a:gd name="connsiteY19" fmla="*/ 798844 h 1693328"/>
                <a:gd name="connsiteX20" fmla="*/ 472273 w 999630"/>
                <a:gd name="connsiteY20" fmla="*/ 813917 h 1693328"/>
                <a:gd name="connsiteX21" fmla="*/ 487345 w 999630"/>
                <a:gd name="connsiteY21" fmla="*/ 864158 h 1693328"/>
                <a:gd name="connsiteX22" fmla="*/ 512466 w 999630"/>
                <a:gd name="connsiteY22" fmla="*/ 999811 h 1693328"/>
                <a:gd name="connsiteX23" fmla="*/ 537587 w 999630"/>
                <a:gd name="connsiteY23" fmla="*/ 1195754 h 1693328"/>
                <a:gd name="connsiteX24" fmla="*/ 547635 w 999630"/>
                <a:gd name="connsiteY24" fmla="*/ 1225899 h 1693328"/>
                <a:gd name="connsiteX25" fmla="*/ 552659 w 999630"/>
                <a:gd name="connsiteY25" fmla="*/ 1336431 h 1693328"/>
                <a:gd name="connsiteX26" fmla="*/ 572756 w 999630"/>
                <a:gd name="connsiteY26" fmla="*/ 1391697 h 1693328"/>
                <a:gd name="connsiteX27" fmla="*/ 582805 w 999630"/>
                <a:gd name="connsiteY27" fmla="*/ 1401745 h 1693328"/>
                <a:gd name="connsiteX28" fmla="*/ 597877 w 999630"/>
                <a:gd name="connsiteY28" fmla="*/ 1421842 h 1693328"/>
                <a:gd name="connsiteX29" fmla="*/ 612950 w 999630"/>
                <a:gd name="connsiteY29" fmla="*/ 1446963 h 1693328"/>
                <a:gd name="connsiteX30" fmla="*/ 622998 w 999630"/>
                <a:gd name="connsiteY30" fmla="*/ 1462035 h 1693328"/>
                <a:gd name="connsiteX31" fmla="*/ 638070 w 999630"/>
                <a:gd name="connsiteY31" fmla="*/ 1472084 h 1693328"/>
                <a:gd name="connsiteX32" fmla="*/ 648119 w 999630"/>
                <a:gd name="connsiteY32" fmla="*/ 1482132 h 1693328"/>
                <a:gd name="connsiteX33" fmla="*/ 663191 w 999630"/>
                <a:gd name="connsiteY33" fmla="*/ 1492180 h 1693328"/>
                <a:gd name="connsiteX34" fmla="*/ 688312 w 999630"/>
                <a:gd name="connsiteY34" fmla="*/ 1512277 h 1693328"/>
                <a:gd name="connsiteX35" fmla="*/ 718457 w 999630"/>
                <a:gd name="connsiteY35" fmla="*/ 1522326 h 1693328"/>
                <a:gd name="connsiteX36" fmla="*/ 748602 w 999630"/>
                <a:gd name="connsiteY36" fmla="*/ 1537398 h 1693328"/>
                <a:gd name="connsiteX37" fmla="*/ 763675 w 999630"/>
                <a:gd name="connsiteY37" fmla="*/ 1547446 h 1693328"/>
                <a:gd name="connsiteX38" fmla="*/ 798844 w 999630"/>
                <a:gd name="connsiteY38" fmla="*/ 1552471 h 1693328"/>
                <a:gd name="connsiteX39" fmla="*/ 828989 w 999630"/>
                <a:gd name="connsiteY39" fmla="*/ 1562519 h 1693328"/>
                <a:gd name="connsiteX40" fmla="*/ 844062 w 999630"/>
                <a:gd name="connsiteY40" fmla="*/ 1567543 h 1693328"/>
                <a:gd name="connsiteX41" fmla="*/ 864158 w 999630"/>
                <a:gd name="connsiteY41" fmla="*/ 1572567 h 1693328"/>
                <a:gd name="connsiteX42" fmla="*/ 894303 w 999630"/>
                <a:gd name="connsiteY42" fmla="*/ 1582616 h 1693328"/>
                <a:gd name="connsiteX43" fmla="*/ 904352 w 999630"/>
                <a:gd name="connsiteY43" fmla="*/ 1592664 h 1693328"/>
                <a:gd name="connsiteX44" fmla="*/ 934497 w 999630"/>
                <a:gd name="connsiteY44" fmla="*/ 1602712 h 1693328"/>
                <a:gd name="connsiteX45" fmla="*/ 949569 w 999630"/>
                <a:gd name="connsiteY45" fmla="*/ 1612761 h 1693328"/>
                <a:gd name="connsiteX46" fmla="*/ 979714 w 999630"/>
                <a:gd name="connsiteY46" fmla="*/ 1622809 h 1693328"/>
                <a:gd name="connsiteX47" fmla="*/ 999630 w 999630"/>
                <a:gd name="connsiteY47" fmla="*/ 1652592 h 1693328"/>
                <a:gd name="connsiteX48" fmla="*/ 943172 w 999630"/>
                <a:gd name="connsiteY48"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236136 w 999630"/>
                <a:gd name="connsiteY8" fmla="*/ 422031 h 1693328"/>
                <a:gd name="connsiteX9" fmla="*/ 306475 w 999630"/>
                <a:gd name="connsiteY9" fmla="*/ 502418 h 1693328"/>
                <a:gd name="connsiteX10" fmla="*/ 321547 w 999630"/>
                <a:gd name="connsiteY10" fmla="*/ 517490 h 1693328"/>
                <a:gd name="connsiteX11" fmla="*/ 331596 w 999630"/>
                <a:gd name="connsiteY11" fmla="*/ 527539 h 1693328"/>
                <a:gd name="connsiteX12" fmla="*/ 356717 w 999630"/>
                <a:gd name="connsiteY12" fmla="*/ 567732 h 1693328"/>
                <a:gd name="connsiteX13" fmla="*/ 401572 w 999630"/>
                <a:gd name="connsiteY13" fmla="*/ 599612 h 1693328"/>
                <a:gd name="connsiteX14" fmla="*/ 438115 w 999630"/>
                <a:gd name="connsiteY14" fmla="*/ 641903 h 1693328"/>
                <a:gd name="connsiteX15" fmla="*/ 468080 w 999630"/>
                <a:gd name="connsiteY15" fmla="*/ 705119 h 1693328"/>
                <a:gd name="connsiteX16" fmla="*/ 455104 w 999630"/>
                <a:gd name="connsiteY16" fmla="*/ 742205 h 1693328"/>
                <a:gd name="connsiteX17" fmla="*/ 458574 w 999630"/>
                <a:gd name="connsiteY17" fmla="*/ 768699 h 1693328"/>
                <a:gd name="connsiteX18" fmla="*/ 462224 w 999630"/>
                <a:gd name="connsiteY18" fmla="*/ 798844 h 1693328"/>
                <a:gd name="connsiteX19" fmla="*/ 472273 w 999630"/>
                <a:gd name="connsiteY19" fmla="*/ 813917 h 1693328"/>
                <a:gd name="connsiteX20" fmla="*/ 487345 w 999630"/>
                <a:gd name="connsiteY20" fmla="*/ 864158 h 1693328"/>
                <a:gd name="connsiteX21" fmla="*/ 512466 w 999630"/>
                <a:gd name="connsiteY21" fmla="*/ 999811 h 1693328"/>
                <a:gd name="connsiteX22" fmla="*/ 537587 w 999630"/>
                <a:gd name="connsiteY22" fmla="*/ 1195754 h 1693328"/>
                <a:gd name="connsiteX23" fmla="*/ 547635 w 999630"/>
                <a:gd name="connsiteY23" fmla="*/ 1225899 h 1693328"/>
                <a:gd name="connsiteX24" fmla="*/ 552659 w 999630"/>
                <a:gd name="connsiteY24" fmla="*/ 1336431 h 1693328"/>
                <a:gd name="connsiteX25" fmla="*/ 572756 w 999630"/>
                <a:gd name="connsiteY25" fmla="*/ 1391697 h 1693328"/>
                <a:gd name="connsiteX26" fmla="*/ 582805 w 999630"/>
                <a:gd name="connsiteY26" fmla="*/ 1401745 h 1693328"/>
                <a:gd name="connsiteX27" fmla="*/ 597877 w 999630"/>
                <a:gd name="connsiteY27" fmla="*/ 1421842 h 1693328"/>
                <a:gd name="connsiteX28" fmla="*/ 612950 w 999630"/>
                <a:gd name="connsiteY28" fmla="*/ 1446963 h 1693328"/>
                <a:gd name="connsiteX29" fmla="*/ 622998 w 999630"/>
                <a:gd name="connsiteY29" fmla="*/ 1462035 h 1693328"/>
                <a:gd name="connsiteX30" fmla="*/ 638070 w 999630"/>
                <a:gd name="connsiteY30" fmla="*/ 1472084 h 1693328"/>
                <a:gd name="connsiteX31" fmla="*/ 648119 w 999630"/>
                <a:gd name="connsiteY31" fmla="*/ 1482132 h 1693328"/>
                <a:gd name="connsiteX32" fmla="*/ 663191 w 999630"/>
                <a:gd name="connsiteY32" fmla="*/ 1492180 h 1693328"/>
                <a:gd name="connsiteX33" fmla="*/ 688312 w 999630"/>
                <a:gd name="connsiteY33" fmla="*/ 1512277 h 1693328"/>
                <a:gd name="connsiteX34" fmla="*/ 718457 w 999630"/>
                <a:gd name="connsiteY34" fmla="*/ 1522326 h 1693328"/>
                <a:gd name="connsiteX35" fmla="*/ 748602 w 999630"/>
                <a:gd name="connsiteY35" fmla="*/ 1537398 h 1693328"/>
                <a:gd name="connsiteX36" fmla="*/ 763675 w 999630"/>
                <a:gd name="connsiteY36" fmla="*/ 1547446 h 1693328"/>
                <a:gd name="connsiteX37" fmla="*/ 798844 w 999630"/>
                <a:gd name="connsiteY37" fmla="*/ 1552471 h 1693328"/>
                <a:gd name="connsiteX38" fmla="*/ 828989 w 999630"/>
                <a:gd name="connsiteY38" fmla="*/ 1562519 h 1693328"/>
                <a:gd name="connsiteX39" fmla="*/ 844062 w 999630"/>
                <a:gd name="connsiteY39" fmla="*/ 1567543 h 1693328"/>
                <a:gd name="connsiteX40" fmla="*/ 864158 w 999630"/>
                <a:gd name="connsiteY40" fmla="*/ 1572567 h 1693328"/>
                <a:gd name="connsiteX41" fmla="*/ 894303 w 999630"/>
                <a:gd name="connsiteY41" fmla="*/ 1582616 h 1693328"/>
                <a:gd name="connsiteX42" fmla="*/ 904352 w 999630"/>
                <a:gd name="connsiteY42" fmla="*/ 1592664 h 1693328"/>
                <a:gd name="connsiteX43" fmla="*/ 934497 w 999630"/>
                <a:gd name="connsiteY43" fmla="*/ 1602712 h 1693328"/>
                <a:gd name="connsiteX44" fmla="*/ 949569 w 999630"/>
                <a:gd name="connsiteY44" fmla="*/ 1612761 h 1693328"/>
                <a:gd name="connsiteX45" fmla="*/ 979714 w 999630"/>
                <a:gd name="connsiteY45" fmla="*/ 1622809 h 1693328"/>
                <a:gd name="connsiteX46" fmla="*/ 999630 w 999630"/>
                <a:gd name="connsiteY46" fmla="*/ 1652592 h 1693328"/>
                <a:gd name="connsiteX47" fmla="*/ 943172 w 999630"/>
                <a:gd name="connsiteY47"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236136 w 999630"/>
                <a:gd name="connsiteY8" fmla="*/ 422031 h 1693328"/>
                <a:gd name="connsiteX9" fmla="*/ 306475 w 999630"/>
                <a:gd name="connsiteY9" fmla="*/ 502418 h 1693328"/>
                <a:gd name="connsiteX10" fmla="*/ 331596 w 999630"/>
                <a:gd name="connsiteY10" fmla="*/ 527539 h 1693328"/>
                <a:gd name="connsiteX11" fmla="*/ 356717 w 999630"/>
                <a:gd name="connsiteY11" fmla="*/ 567732 h 1693328"/>
                <a:gd name="connsiteX12" fmla="*/ 401572 w 999630"/>
                <a:gd name="connsiteY12" fmla="*/ 599612 h 1693328"/>
                <a:gd name="connsiteX13" fmla="*/ 438115 w 999630"/>
                <a:gd name="connsiteY13" fmla="*/ 641903 h 1693328"/>
                <a:gd name="connsiteX14" fmla="*/ 468080 w 999630"/>
                <a:gd name="connsiteY14" fmla="*/ 705119 h 1693328"/>
                <a:gd name="connsiteX15" fmla="*/ 455104 w 999630"/>
                <a:gd name="connsiteY15" fmla="*/ 742205 h 1693328"/>
                <a:gd name="connsiteX16" fmla="*/ 458574 w 999630"/>
                <a:gd name="connsiteY16" fmla="*/ 768699 h 1693328"/>
                <a:gd name="connsiteX17" fmla="*/ 462224 w 999630"/>
                <a:gd name="connsiteY17" fmla="*/ 798844 h 1693328"/>
                <a:gd name="connsiteX18" fmla="*/ 472273 w 999630"/>
                <a:gd name="connsiteY18" fmla="*/ 813917 h 1693328"/>
                <a:gd name="connsiteX19" fmla="*/ 487345 w 999630"/>
                <a:gd name="connsiteY19" fmla="*/ 864158 h 1693328"/>
                <a:gd name="connsiteX20" fmla="*/ 512466 w 999630"/>
                <a:gd name="connsiteY20" fmla="*/ 999811 h 1693328"/>
                <a:gd name="connsiteX21" fmla="*/ 537587 w 999630"/>
                <a:gd name="connsiteY21" fmla="*/ 1195754 h 1693328"/>
                <a:gd name="connsiteX22" fmla="*/ 547635 w 999630"/>
                <a:gd name="connsiteY22" fmla="*/ 1225899 h 1693328"/>
                <a:gd name="connsiteX23" fmla="*/ 552659 w 999630"/>
                <a:gd name="connsiteY23" fmla="*/ 1336431 h 1693328"/>
                <a:gd name="connsiteX24" fmla="*/ 572756 w 999630"/>
                <a:gd name="connsiteY24" fmla="*/ 1391697 h 1693328"/>
                <a:gd name="connsiteX25" fmla="*/ 582805 w 999630"/>
                <a:gd name="connsiteY25" fmla="*/ 1401745 h 1693328"/>
                <a:gd name="connsiteX26" fmla="*/ 597877 w 999630"/>
                <a:gd name="connsiteY26" fmla="*/ 1421842 h 1693328"/>
                <a:gd name="connsiteX27" fmla="*/ 612950 w 999630"/>
                <a:gd name="connsiteY27" fmla="*/ 1446963 h 1693328"/>
                <a:gd name="connsiteX28" fmla="*/ 622998 w 999630"/>
                <a:gd name="connsiteY28" fmla="*/ 1462035 h 1693328"/>
                <a:gd name="connsiteX29" fmla="*/ 638070 w 999630"/>
                <a:gd name="connsiteY29" fmla="*/ 1472084 h 1693328"/>
                <a:gd name="connsiteX30" fmla="*/ 648119 w 999630"/>
                <a:gd name="connsiteY30" fmla="*/ 1482132 h 1693328"/>
                <a:gd name="connsiteX31" fmla="*/ 663191 w 999630"/>
                <a:gd name="connsiteY31" fmla="*/ 1492180 h 1693328"/>
                <a:gd name="connsiteX32" fmla="*/ 688312 w 999630"/>
                <a:gd name="connsiteY32" fmla="*/ 1512277 h 1693328"/>
                <a:gd name="connsiteX33" fmla="*/ 718457 w 999630"/>
                <a:gd name="connsiteY33" fmla="*/ 1522326 h 1693328"/>
                <a:gd name="connsiteX34" fmla="*/ 748602 w 999630"/>
                <a:gd name="connsiteY34" fmla="*/ 1537398 h 1693328"/>
                <a:gd name="connsiteX35" fmla="*/ 763675 w 999630"/>
                <a:gd name="connsiteY35" fmla="*/ 1547446 h 1693328"/>
                <a:gd name="connsiteX36" fmla="*/ 798844 w 999630"/>
                <a:gd name="connsiteY36" fmla="*/ 1552471 h 1693328"/>
                <a:gd name="connsiteX37" fmla="*/ 828989 w 999630"/>
                <a:gd name="connsiteY37" fmla="*/ 1562519 h 1693328"/>
                <a:gd name="connsiteX38" fmla="*/ 844062 w 999630"/>
                <a:gd name="connsiteY38" fmla="*/ 1567543 h 1693328"/>
                <a:gd name="connsiteX39" fmla="*/ 864158 w 999630"/>
                <a:gd name="connsiteY39" fmla="*/ 1572567 h 1693328"/>
                <a:gd name="connsiteX40" fmla="*/ 894303 w 999630"/>
                <a:gd name="connsiteY40" fmla="*/ 1582616 h 1693328"/>
                <a:gd name="connsiteX41" fmla="*/ 904352 w 999630"/>
                <a:gd name="connsiteY41" fmla="*/ 1592664 h 1693328"/>
                <a:gd name="connsiteX42" fmla="*/ 934497 w 999630"/>
                <a:gd name="connsiteY42" fmla="*/ 1602712 h 1693328"/>
                <a:gd name="connsiteX43" fmla="*/ 949569 w 999630"/>
                <a:gd name="connsiteY43" fmla="*/ 1612761 h 1693328"/>
                <a:gd name="connsiteX44" fmla="*/ 979714 w 999630"/>
                <a:gd name="connsiteY44" fmla="*/ 1622809 h 1693328"/>
                <a:gd name="connsiteX45" fmla="*/ 999630 w 999630"/>
                <a:gd name="connsiteY45" fmla="*/ 1652592 h 1693328"/>
                <a:gd name="connsiteX46" fmla="*/ 943172 w 999630"/>
                <a:gd name="connsiteY46"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236136 w 999630"/>
                <a:gd name="connsiteY8" fmla="*/ 422031 h 1693328"/>
                <a:gd name="connsiteX9" fmla="*/ 306475 w 999630"/>
                <a:gd name="connsiteY9" fmla="*/ 502418 h 1693328"/>
                <a:gd name="connsiteX10" fmla="*/ 356717 w 999630"/>
                <a:gd name="connsiteY10" fmla="*/ 567732 h 1693328"/>
                <a:gd name="connsiteX11" fmla="*/ 401572 w 999630"/>
                <a:gd name="connsiteY11" fmla="*/ 599612 h 1693328"/>
                <a:gd name="connsiteX12" fmla="*/ 438115 w 999630"/>
                <a:gd name="connsiteY12" fmla="*/ 641903 h 1693328"/>
                <a:gd name="connsiteX13" fmla="*/ 468080 w 999630"/>
                <a:gd name="connsiteY13" fmla="*/ 705119 h 1693328"/>
                <a:gd name="connsiteX14" fmla="*/ 455104 w 999630"/>
                <a:gd name="connsiteY14" fmla="*/ 742205 h 1693328"/>
                <a:gd name="connsiteX15" fmla="*/ 458574 w 999630"/>
                <a:gd name="connsiteY15" fmla="*/ 768699 h 1693328"/>
                <a:gd name="connsiteX16" fmla="*/ 462224 w 999630"/>
                <a:gd name="connsiteY16" fmla="*/ 798844 h 1693328"/>
                <a:gd name="connsiteX17" fmla="*/ 472273 w 999630"/>
                <a:gd name="connsiteY17" fmla="*/ 813917 h 1693328"/>
                <a:gd name="connsiteX18" fmla="*/ 487345 w 999630"/>
                <a:gd name="connsiteY18" fmla="*/ 864158 h 1693328"/>
                <a:gd name="connsiteX19" fmla="*/ 512466 w 999630"/>
                <a:gd name="connsiteY19" fmla="*/ 999811 h 1693328"/>
                <a:gd name="connsiteX20" fmla="*/ 537587 w 999630"/>
                <a:gd name="connsiteY20" fmla="*/ 1195754 h 1693328"/>
                <a:gd name="connsiteX21" fmla="*/ 547635 w 999630"/>
                <a:gd name="connsiteY21" fmla="*/ 1225899 h 1693328"/>
                <a:gd name="connsiteX22" fmla="*/ 552659 w 999630"/>
                <a:gd name="connsiteY22" fmla="*/ 1336431 h 1693328"/>
                <a:gd name="connsiteX23" fmla="*/ 572756 w 999630"/>
                <a:gd name="connsiteY23" fmla="*/ 1391697 h 1693328"/>
                <a:gd name="connsiteX24" fmla="*/ 582805 w 999630"/>
                <a:gd name="connsiteY24" fmla="*/ 1401745 h 1693328"/>
                <a:gd name="connsiteX25" fmla="*/ 597877 w 999630"/>
                <a:gd name="connsiteY25" fmla="*/ 1421842 h 1693328"/>
                <a:gd name="connsiteX26" fmla="*/ 612950 w 999630"/>
                <a:gd name="connsiteY26" fmla="*/ 1446963 h 1693328"/>
                <a:gd name="connsiteX27" fmla="*/ 622998 w 999630"/>
                <a:gd name="connsiteY27" fmla="*/ 1462035 h 1693328"/>
                <a:gd name="connsiteX28" fmla="*/ 638070 w 999630"/>
                <a:gd name="connsiteY28" fmla="*/ 1472084 h 1693328"/>
                <a:gd name="connsiteX29" fmla="*/ 648119 w 999630"/>
                <a:gd name="connsiteY29" fmla="*/ 1482132 h 1693328"/>
                <a:gd name="connsiteX30" fmla="*/ 663191 w 999630"/>
                <a:gd name="connsiteY30" fmla="*/ 1492180 h 1693328"/>
                <a:gd name="connsiteX31" fmla="*/ 688312 w 999630"/>
                <a:gd name="connsiteY31" fmla="*/ 1512277 h 1693328"/>
                <a:gd name="connsiteX32" fmla="*/ 718457 w 999630"/>
                <a:gd name="connsiteY32" fmla="*/ 1522326 h 1693328"/>
                <a:gd name="connsiteX33" fmla="*/ 748602 w 999630"/>
                <a:gd name="connsiteY33" fmla="*/ 1537398 h 1693328"/>
                <a:gd name="connsiteX34" fmla="*/ 763675 w 999630"/>
                <a:gd name="connsiteY34" fmla="*/ 1547446 h 1693328"/>
                <a:gd name="connsiteX35" fmla="*/ 798844 w 999630"/>
                <a:gd name="connsiteY35" fmla="*/ 1552471 h 1693328"/>
                <a:gd name="connsiteX36" fmla="*/ 828989 w 999630"/>
                <a:gd name="connsiteY36" fmla="*/ 1562519 h 1693328"/>
                <a:gd name="connsiteX37" fmla="*/ 844062 w 999630"/>
                <a:gd name="connsiteY37" fmla="*/ 1567543 h 1693328"/>
                <a:gd name="connsiteX38" fmla="*/ 864158 w 999630"/>
                <a:gd name="connsiteY38" fmla="*/ 1572567 h 1693328"/>
                <a:gd name="connsiteX39" fmla="*/ 894303 w 999630"/>
                <a:gd name="connsiteY39" fmla="*/ 1582616 h 1693328"/>
                <a:gd name="connsiteX40" fmla="*/ 904352 w 999630"/>
                <a:gd name="connsiteY40" fmla="*/ 1592664 h 1693328"/>
                <a:gd name="connsiteX41" fmla="*/ 934497 w 999630"/>
                <a:gd name="connsiteY41" fmla="*/ 1602712 h 1693328"/>
                <a:gd name="connsiteX42" fmla="*/ 949569 w 999630"/>
                <a:gd name="connsiteY42" fmla="*/ 1612761 h 1693328"/>
                <a:gd name="connsiteX43" fmla="*/ 979714 w 999630"/>
                <a:gd name="connsiteY43" fmla="*/ 1622809 h 1693328"/>
                <a:gd name="connsiteX44" fmla="*/ 999630 w 999630"/>
                <a:gd name="connsiteY44" fmla="*/ 1652592 h 1693328"/>
                <a:gd name="connsiteX45" fmla="*/ 943172 w 999630"/>
                <a:gd name="connsiteY45"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236136 w 999630"/>
                <a:gd name="connsiteY8" fmla="*/ 422031 h 1693328"/>
                <a:gd name="connsiteX9" fmla="*/ 326210 w 999630"/>
                <a:gd name="connsiteY9" fmla="*/ 499129 h 1693328"/>
                <a:gd name="connsiteX10" fmla="*/ 356717 w 999630"/>
                <a:gd name="connsiteY10" fmla="*/ 567732 h 1693328"/>
                <a:gd name="connsiteX11" fmla="*/ 401572 w 999630"/>
                <a:gd name="connsiteY11" fmla="*/ 599612 h 1693328"/>
                <a:gd name="connsiteX12" fmla="*/ 438115 w 999630"/>
                <a:gd name="connsiteY12" fmla="*/ 641903 h 1693328"/>
                <a:gd name="connsiteX13" fmla="*/ 468080 w 999630"/>
                <a:gd name="connsiteY13" fmla="*/ 705119 h 1693328"/>
                <a:gd name="connsiteX14" fmla="*/ 455104 w 999630"/>
                <a:gd name="connsiteY14" fmla="*/ 742205 h 1693328"/>
                <a:gd name="connsiteX15" fmla="*/ 458574 w 999630"/>
                <a:gd name="connsiteY15" fmla="*/ 768699 h 1693328"/>
                <a:gd name="connsiteX16" fmla="*/ 462224 w 999630"/>
                <a:gd name="connsiteY16" fmla="*/ 798844 h 1693328"/>
                <a:gd name="connsiteX17" fmla="*/ 472273 w 999630"/>
                <a:gd name="connsiteY17" fmla="*/ 813917 h 1693328"/>
                <a:gd name="connsiteX18" fmla="*/ 487345 w 999630"/>
                <a:gd name="connsiteY18" fmla="*/ 864158 h 1693328"/>
                <a:gd name="connsiteX19" fmla="*/ 512466 w 999630"/>
                <a:gd name="connsiteY19" fmla="*/ 999811 h 1693328"/>
                <a:gd name="connsiteX20" fmla="*/ 537587 w 999630"/>
                <a:gd name="connsiteY20" fmla="*/ 1195754 h 1693328"/>
                <a:gd name="connsiteX21" fmla="*/ 547635 w 999630"/>
                <a:gd name="connsiteY21" fmla="*/ 1225899 h 1693328"/>
                <a:gd name="connsiteX22" fmla="*/ 552659 w 999630"/>
                <a:gd name="connsiteY22" fmla="*/ 1336431 h 1693328"/>
                <a:gd name="connsiteX23" fmla="*/ 572756 w 999630"/>
                <a:gd name="connsiteY23" fmla="*/ 1391697 h 1693328"/>
                <a:gd name="connsiteX24" fmla="*/ 582805 w 999630"/>
                <a:gd name="connsiteY24" fmla="*/ 1401745 h 1693328"/>
                <a:gd name="connsiteX25" fmla="*/ 597877 w 999630"/>
                <a:gd name="connsiteY25" fmla="*/ 1421842 h 1693328"/>
                <a:gd name="connsiteX26" fmla="*/ 612950 w 999630"/>
                <a:gd name="connsiteY26" fmla="*/ 1446963 h 1693328"/>
                <a:gd name="connsiteX27" fmla="*/ 622998 w 999630"/>
                <a:gd name="connsiteY27" fmla="*/ 1462035 h 1693328"/>
                <a:gd name="connsiteX28" fmla="*/ 638070 w 999630"/>
                <a:gd name="connsiteY28" fmla="*/ 1472084 h 1693328"/>
                <a:gd name="connsiteX29" fmla="*/ 648119 w 999630"/>
                <a:gd name="connsiteY29" fmla="*/ 1482132 h 1693328"/>
                <a:gd name="connsiteX30" fmla="*/ 663191 w 999630"/>
                <a:gd name="connsiteY30" fmla="*/ 1492180 h 1693328"/>
                <a:gd name="connsiteX31" fmla="*/ 688312 w 999630"/>
                <a:gd name="connsiteY31" fmla="*/ 1512277 h 1693328"/>
                <a:gd name="connsiteX32" fmla="*/ 718457 w 999630"/>
                <a:gd name="connsiteY32" fmla="*/ 1522326 h 1693328"/>
                <a:gd name="connsiteX33" fmla="*/ 748602 w 999630"/>
                <a:gd name="connsiteY33" fmla="*/ 1537398 h 1693328"/>
                <a:gd name="connsiteX34" fmla="*/ 763675 w 999630"/>
                <a:gd name="connsiteY34" fmla="*/ 1547446 h 1693328"/>
                <a:gd name="connsiteX35" fmla="*/ 798844 w 999630"/>
                <a:gd name="connsiteY35" fmla="*/ 1552471 h 1693328"/>
                <a:gd name="connsiteX36" fmla="*/ 828989 w 999630"/>
                <a:gd name="connsiteY36" fmla="*/ 1562519 h 1693328"/>
                <a:gd name="connsiteX37" fmla="*/ 844062 w 999630"/>
                <a:gd name="connsiteY37" fmla="*/ 1567543 h 1693328"/>
                <a:gd name="connsiteX38" fmla="*/ 864158 w 999630"/>
                <a:gd name="connsiteY38" fmla="*/ 1572567 h 1693328"/>
                <a:gd name="connsiteX39" fmla="*/ 894303 w 999630"/>
                <a:gd name="connsiteY39" fmla="*/ 1582616 h 1693328"/>
                <a:gd name="connsiteX40" fmla="*/ 904352 w 999630"/>
                <a:gd name="connsiteY40" fmla="*/ 1592664 h 1693328"/>
                <a:gd name="connsiteX41" fmla="*/ 934497 w 999630"/>
                <a:gd name="connsiteY41" fmla="*/ 1602712 h 1693328"/>
                <a:gd name="connsiteX42" fmla="*/ 949569 w 999630"/>
                <a:gd name="connsiteY42" fmla="*/ 1612761 h 1693328"/>
                <a:gd name="connsiteX43" fmla="*/ 979714 w 999630"/>
                <a:gd name="connsiteY43" fmla="*/ 1622809 h 1693328"/>
                <a:gd name="connsiteX44" fmla="*/ 999630 w 999630"/>
                <a:gd name="connsiteY44" fmla="*/ 1652592 h 1693328"/>
                <a:gd name="connsiteX45" fmla="*/ 943172 w 999630"/>
                <a:gd name="connsiteY45"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236136 w 999630"/>
                <a:gd name="connsiteY8" fmla="*/ 422031 h 1693328"/>
                <a:gd name="connsiteX9" fmla="*/ 326210 w 999630"/>
                <a:gd name="connsiteY9" fmla="*/ 499129 h 1693328"/>
                <a:gd name="connsiteX10" fmla="*/ 401572 w 999630"/>
                <a:gd name="connsiteY10" fmla="*/ 599612 h 1693328"/>
                <a:gd name="connsiteX11" fmla="*/ 438115 w 999630"/>
                <a:gd name="connsiteY11" fmla="*/ 641903 h 1693328"/>
                <a:gd name="connsiteX12" fmla="*/ 468080 w 999630"/>
                <a:gd name="connsiteY12" fmla="*/ 705119 h 1693328"/>
                <a:gd name="connsiteX13" fmla="*/ 455104 w 999630"/>
                <a:gd name="connsiteY13" fmla="*/ 742205 h 1693328"/>
                <a:gd name="connsiteX14" fmla="*/ 458574 w 999630"/>
                <a:gd name="connsiteY14" fmla="*/ 768699 h 1693328"/>
                <a:gd name="connsiteX15" fmla="*/ 462224 w 999630"/>
                <a:gd name="connsiteY15" fmla="*/ 798844 h 1693328"/>
                <a:gd name="connsiteX16" fmla="*/ 472273 w 999630"/>
                <a:gd name="connsiteY16" fmla="*/ 813917 h 1693328"/>
                <a:gd name="connsiteX17" fmla="*/ 487345 w 999630"/>
                <a:gd name="connsiteY17" fmla="*/ 864158 h 1693328"/>
                <a:gd name="connsiteX18" fmla="*/ 512466 w 999630"/>
                <a:gd name="connsiteY18" fmla="*/ 999811 h 1693328"/>
                <a:gd name="connsiteX19" fmla="*/ 537587 w 999630"/>
                <a:gd name="connsiteY19" fmla="*/ 1195754 h 1693328"/>
                <a:gd name="connsiteX20" fmla="*/ 547635 w 999630"/>
                <a:gd name="connsiteY20" fmla="*/ 1225899 h 1693328"/>
                <a:gd name="connsiteX21" fmla="*/ 552659 w 999630"/>
                <a:gd name="connsiteY21" fmla="*/ 1336431 h 1693328"/>
                <a:gd name="connsiteX22" fmla="*/ 572756 w 999630"/>
                <a:gd name="connsiteY22" fmla="*/ 1391697 h 1693328"/>
                <a:gd name="connsiteX23" fmla="*/ 582805 w 999630"/>
                <a:gd name="connsiteY23" fmla="*/ 1401745 h 1693328"/>
                <a:gd name="connsiteX24" fmla="*/ 597877 w 999630"/>
                <a:gd name="connsiteY24" fmla="*/ 1421842 h 1693328"/>
                <a:gd name="connsiteX25" fmla="*/ 612950 w 999630"/>
                <a:gd name="connsiteY25" fmla="*/ 1446963 h 1693328"/>
                <a:gd name="connsiteX26" fmla="*/ 622998 w 999630"/>
                <a:gd name="connsiteY26" fmla="*/ 1462035 h 1693328"/>
                <a:gd name="connsiteX27" fmla="*/ 638070 w 999630"/>
                <a:gd name="connsiteY27" fmla="*/ 1472084 h 1693328"/>
                <a:gd name="connsiteX28" fmla="*/ 648119 w 999630"/>
                <a:gd name="connsiteY28" fmla="*/ 1482132 h 1693328"/>
                <a:gd name="connsiteX29" fmla="*/ 663191 w 999630"/>
                <a:gd name="connsiteY29" fmla="*/ 1492180 h 1693328"/>
                <a:gd name="connsiteX30" fmla="*/ 688312 w 999630"/>
                <a:gd name="connsiteY30" fmla="*/ 1512277 h 1693328"/>
                <a:gd name="connsiteX31" fmla="*/ 718457 w 999630"/>
                <a:gd name="connsiteY31" fmla="*/ 1522326 h 1693328"/>
                <a:gd name="connsiteX32" fmla="*/ 748602 w 999630"/>
                <a:gd name="connsiteY32" fmla="*/ 1537398 h 1693328"/>
                <a:gd name="connsiteX33" fmla="*/ 763675 w 999630"/>
                <a:gd name="connsiteY33" fmla="*/ 1547446 h 1693328"/>
                <a:gd name="connsiteX34" fmla="*/ 798844 w 999630"/>
                <a:gd name="connsiteY34" fmla="*/ 1552471 h 1693328"/>
                <a:gd name="connsiteX35" fmla="*/ 828989 w 999630"/>
                <a:gd name="connsiteY35" fmla="*/ 1562519 h 1693328"/>
                <a:gd name="connsiteX36" fmla="*/ 844062 w 999630"/>
                <a:gd name="connsiteY36" fmla="*/ 1567543 h 1693328"/>
                <a:gd name="connsiteX37" fmla="*/ 864158 w 999630"/>
                <a:gd name="connsiteY37" fmla="*/ 1572567 h 1693328"/>
                <a:gd name="connsiteX38" fmla="*/ 894303 w 999630"/>
                <a:gd name="connsiteY38" fmla="*/ 1582616 h 1693328"/>
                <a:gd name="connsiteX39" fmla="*/ 904352 w 999630"/>
                <a:gd name="connsiteY39" fmla="*/ 1592664 h 1693328"/>
                <a:gd name="connsiteX40" fmla="*/ 934497 w 999630"/>
                <a:gd name="connsiteY40" fmla="*/ 1602712 h 1693328"/>
                <a:gd name="connsiteX41" fmla="*/ 949569 w 999630"/>
                <a:gd name="connsiteY41" fmla="*/ 1612761 h 1693328"/>
                <a:gd name="connsiteX42" fmla="*/ 979714 w 999630"/>
                <a:gd name="connsiteY42" fmla="*/ 1622809 h 1693328"/>
                <a:gd name="connsiteX43" fmla="*/ 999630 w 999630"/>
                <a:gd name="connsiteY43" fmla="*/ 1652592 h 1693328"/>
                <a:gd name="connsiteX44" fmla="*/ 943172 w 999630"/>
                <a:gd name="connsiteY44"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326210 w 999630"/>
                <a:gd name="connsiteY8" fmla="*/ 499129 h 1693328"/>
                <a:gd name="connsiteX9" fmla="*/ 401572 w 999630"/>
                <a:gd name="connsiteY9" fmla="*/ 599612 h 1693328"/>
                <a:gd name="connsiteX10" fmla="*/ 438115 w 999630"/>
                <a:gd name="connsiteY10" fmla="*/ 641903 h 1693328"/>
                <a:gd name="connsiteX11" fmla="*/ 468080 w 999630"/>
                <a:gd name="connsiteY11" fmla="*/ 705119 h 1693328"/>
                <a:gd name="connsiteX12" fmla="*/ 455104 w 999630"/>
                <a:gd name="connsiteY12" fmla="*/ 742205 h 1693328"/>
                <a:gd name="connsiteX13" fmla="*/ 458574 w 999630"/>
                <a:gd name="connsiteY13" fmla="*/ 768699 h 1693328"/>
                <a:gd name="connsiteX14" fmla="*/ 462224 w 999630"/>
                <a:gd name="connsiteY14" fmla="*/ 798844 h 1693328"/>
                <a:gd name="connsiteX15" fmla="*/ 472273 w 999630"/>
                <a:gd name="connsiteY15" fmla="*/ 813917 h 1693328"/>
                <a:gd name="connsiteX16" fmla="*/ 487345 w 999630"/>
                <a:gd name="connsiteY16" fmla="*/ 864158 h 1693328"/>
                <a:gd name="connsiteX17" fmla="*/ 512466 w 999630"/>
                <a:gd name="connsiteY17" fmla="*/ 999811 h 1693328"/>
                <a:gd name="connsiteX18" fmla="*/ 537587 w 999630"/>
                <a:gd name="connsiteY18" fmla="*/ 1195754 h 1693328"/>
                <a:gd name="connsiteX19" fmla="*/ 547635 w 999630"/>
                <a:gd name="connsiteY19" fmla="*/ 1225899 h 1693328"/>
                <a:gd name="connsiteX20" fmla="*/ 552659 w 999630"/>
                <a:gd name="connsiteY20" fmla="*/ 1336431 h 1693328"/>
                <a:gd name="connsiteX21" fmla="*/ 572756 w 999630"/>
                <a:gd name="connsiteY21" fmla="*/ 1391697 h 1693328"/>
                <a:gd name="connsiteX22" fmla="*/ 582805 w 999630"/>
                <a:gd name="connsiteY22" fmla="*/ 1401745 h 1693328"/>
                <a:gd name="connsiteX23" fmla="*/ 597877 w 999630"/>
                <a:gd name="connsiteY23" fmla="*/ 1421842 h 1693328"/>
                <a:gd name="connsiteX24" fmla="*/ 612950 w 999630"/>
                <a:gd name="connsiteY24" fmla="*/ 1446963 h 1693328"/>
                <a:gd name="connsiteX25" fmla="*/ 622998 w 999630"/>
                <a:gd name="connsiteY25" fmla="*/ 1462035 h 1693328"/>
                <a:gd name="connsiteX26" fmla="*/ 638070 w 999630"/>
                <a:gd name="connsiteY26" fmla="*/ 1472084 h 1693328"/>
                <a:gd name="connsiteX27" fmla="*/ 648119 w 999630"/>
                <a:gd name="connsiteY27" fmla="*/ 1482132 h 1693328"/>
                <a:gd name="connsiteX28" fmla="*/ 663191 w 999630"/>
                <a:gd name="connsiteY28" fmla="*/ 1492180 h 1693328"/>
                <a:gd name="connsiteX29" fmla="*/ 688312 w 999630"/>
                <a:gd name="connsiteY29" fmla="*/ 1512277 h 1693328"/>
                <a:gd name="connsiteX30" fmla="*/ 718457 w 999630"/>
                <a:gd name="connsiteY30" fmla="*/ 1522326 h 1693328"/>
                <a:gd name="connsiteX31" fmla="*/ 748602 w 999630"/>
                <a:gd name="connsiteY31" fmla="*/ 1537398 h 1693328"/>
                <a:gd name="connsiteX32" fmla="*/ 763675 w 999630"/>
                <a:gd name="connsiteY32" fmla="*/ 1547446 h 1693328"/>
                <a:gd name="connsiteX33" fmla="*/ 798844 w 999630"/>
                <a:gd name="connsiteY33" fmla="*/ 1552471 h 1693328"/>
                <a:gd name="connsiteX34" fmla="*/ 828989 w 999630"/>
                <a:gd name="connsiteY34" fmla="*/ 1562519 h 1693328"/>
                <a:gd name="connsiteX35" fmla="*/ 844062 w 999630"/>
                <a:gd name="connsiteY35" fmla="*/ 1567543 h 1693328"/>
                <a:gd name="connsiteX36" fmla="*/ 864158 w 999630"/>
                <a:gd name="connsiteY36" fmla="*/ 1572567 h 1693328"/>
                <a:gd name="connsiteX37" fmla="*/ 894303 w 999630"/>
                <a:gd name="connsiteY37" fmla="*/ 1582616 h 1693328"/>
                <a:gd name="connsiteX38" fmla="*/ 904352 w 999630"/>
                <a:gd name="connsiteY38" fmla="*/ 1592664 h 1693328"/>
                <a:gd name="connsiteX39" fmla="*/ 934497 w 999630"/>
                <a:gd name="connsiteY39" fmla="*/ 1602712 h 1693328"/>
                <a:gd name="connsiteX40" fmla="*/ 949569 w 999630"/>
                <a:gd name="connsiteY40" fmla="*/ 1612761 h 1693328"/>
                <a:gd name="connsiteX41" fmla="*/ 979714 w 999630"/>
                <a:gd name="connsiteY41" fmla="*/ 1622809 h 1693328"/>
                <a:gd name="connsiteX42" fmla="*/ 999630 w 999630"/>
                <a:gd name="connsiteY42" fmla="*/ 1652592 h 1693328"/>
                <a:gd name="connsiteX43" fmla="*/ 943172 w 999630"/>
                <a:gd name="connsiteY43"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326210 w 999630"/>
                <a:gd name="connsiteY8" fmla="*/ 499129 h 1693328"/>
                <a:gd name="connsiteX9" fmla="*/ 401572 w 999630"/>
                <a:gd name="connsiteY9" fmla="*/ 599612 h 1693328"/>
                <a:gd name="connsiteX10" fmla="*/ 438115 w 999630"/>
                <a:gd name="connsiteY10" fmla="*/ 641903 h 1693328"/>
                <a:gd name="connsiteX11" fmla="*/ 468080 w 999630"/>
                <a:gd name="connsiteY11" fmla="*/ 705119 h 1693328"/>
                <a:gd name="connsiteX12" fmla="*/ 478128 w 999630"/>
                <a:gd name="connsiteY12" fmla="*/ 742205 h 1693328"/>
                <a:gd name="connsiteX13" fmla="*/ 458574 w 999630"/>
                <a:gd name="connsiteY13" fmla="*/ 768699 h 1693328"/>
                <a:gd name="connsiteX14" fmla="*/ 462224 w 999630"/>
                <a:gd name="connsiteY14" fmla="*/ 798844 h 1693328"/>
                <a:gd name="connsiteX15" fmla="*/ 472273 w 999630"/>
                <a:gd name="connsiteY15" fmla="*/ 813917 h 1693328"/>
                <a:gd name="connsiteX16" fmla="*/ 487345 w 999630"/>
                <a:gd name="connsiteY16" fmla="*/ 864158 h 1693328"/>
                <a:gd name="connsiteX17" fmla="*/ 512466 w 999630"/>
                <a:gd name="connsiteY17" fmla="*/ 999811 h 1693328"/>
                <a:gd name="connsiteX18" fmla="*/ 537587 w 999630"/>
                <a:gd name="connsiteY18" fmla="*/ 1195754 h 1693328"/>
                <a:gd name="connsiteX19" fmla="*/ 547635 w 999630"/>
                <a:gd name="connsiteY19" fmla="*/ 1225899 h 1693328"/>
                <a:gd name="connsiteX20" fmla="*/ 552659 w 999630"/>
                <a:gd name="connsiteY20" fmla="*/ 1336431 h 1693328"/>
                <a:gd name="connsiteX21" fmla="*/ 572756 w 999630"/>
                <a:gd name="connsiteY21" fmla="*/ 1391697 h 1693328"/>
                <a:gd name="connsiteX22" fmla="*/ 582805 w 999630"/>
                <a:gd name="connsiteY22" fmla="*/ 1401745 h 1693328"/>
                <a:gd name="connsiteX23" fmla="*/ 597877 w 999630"/>
                <a:gd name="connsiteY23" fmla="*/ 1421842 h 1693328"/>
                <a:gd name="connsiteX24" fmla="*/ 612950 w 999630"/>
                <a:gd name="connsiteY24" fmla="*/ 1446963 h 1693328"/>
                <a:gd name="connsiteX25" fmla="*/ 622998 w 999630"/>
                <a:gd name="connsiteY25" fmla="*/ 1462035 h 1693328"/>
                <a:gd name="connsiteX26" fmla="*/ 638070 w 999630"/>
                <a:gd name="connsiteY26" fmla="*/ 1472084 h 1693328"/>
                <a:gd name="connsiteX27" fmla="*/ 648119 w 999630"/>
                <a:gd name="connsiteY27" fmla="*/ 1482132 h 1693328"/>
                <a:gd name="connsiteX28" fmla="*/ 663191 w 999630"/>
                <a:gd name="connsiteY28" fmla="*/ 1492180 h 1693328"/>
                <a:gd name="connsiteX29" fmla="*/ 688312 w 999630"/>
                <a:gd name="connsiteY29" fmla="*/ 1512277 h 1693328"/>
                <a:gd name="connsiteX30" fmla="*/ 718457 w 999630"/>
                <a:gd name="connsiteY30" fmla="*/ 1522326 h 1693328"/>
                <a:gd name="connsiteX31" fmla="*/ 748602 w 999630"/>
                <a:gd name="connsiteY31" fmla="*/ 1537398 h 1693328"/>
                <a:gd name="connsiteX32" fmla="*/ 763675 w 999630"/>
                <a:gd name="connsiteY32" fmla="*/ 1547446 h 1693328"/>
                <a:gd name="connsiteX33" fmla="*/ 798844 w 999630"/>
                <a:gd name="connsiteY33" fmla="*/ 1552471 h 1693328"/>
                <a:gd name="connsiteX34" fmla="*/ 828989 w 999630"/>
                <a:gd name="connsiteY34" fmla="*/ 1562519 h 1693328"/>
                <a:gd name="connsiteX35" fmla="*/ 844062 w 999630"/>
                <a:gd name="connsiteY35" fmla="*/ 1567543 h 1693328"/>
                <a:gd name="connsiteX36" fmla="*/ 864158 w 999630"/>
                <a:gd name="connsiteY36" fmla="*/ 1572567 h 1693328"/>
                <a:gd name="connsiteX37" fmla="*/ 894303 w 999630"/>
                <a:gd name="connsiteY37" fmla="*/ 1582616 h 1693328"/>
                <a:gd name="connsiteX38" fmla="*/ 904352 w 999630"/>
                <a:gd name="connsiteY38" fmla="*/ 1592664 h 1693328"/>
                <a:gd name="connsiteX39" fmla="*/ 934497 w 999630"/>
                <a:gd name="connsiteY39" fmla="*/ 1602712 h 1693328"/>
                <a:gd name="connsiteX40" fmla="*/ 949569 w 999630"/>
                <a:gd name="connsiteY40" fmla="*/ 1612761 h 1693328"/>
                <a:gd name="connsiteX41" fmla="*/ 979714 w 999630"/>
                <a:gd name="connsiteY41" fmla="*/ 1622809 h 1693328"/>
                <a:gd name="connsiteX42" fmla="*/ 999630 w 999630"/>
                <a:gd name="connsiteY42" fmla="*/ 1652592 h 1693328"/>
                <a:gd name="connsiteX43" fmla="*/ 943172 w 999630"/>
                <a:gd name="connsiteY43"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326210 w 999630"/>
                <a:gd name="connsiteY8" fmla="*/ 499129 h 1693328"/>
                <a:gd name="connsiteX9" fmla="*/ 401572 w 999630"/>
                <a:gd name="connsiteY9" fmla="*/ 599612 h 1693328"/>
                <a:gd name="connsiteX10" fmla="*/ 438115 w 999630"/>
                <a:gd name="connsiteY10" fmla="*/ 641903 h 1693328"/>
                <a:gd name="connsiteX11" fmla="*/ 468080 w 999630"/>
                <a:gd name="connsiteY11" fmla="*/ 705119 h 1693328"/>
                <a:gd name="connsiteX12" fmla="*/ 478128 w 999630"/>
                <a:gd name="connsiteY12" fmla="*/ 742205 h 1693328"/>
                <a:gd name="connsiteX13" fmla="*/ 458574 w 999630"/>
                <a:gd name="connsiteY13" fmla="*/ 768699 h 1693328"/>
                <a:gd name="connsiteX14" fmla="*/ 485248 w 999630"/>
                <a:gd name="connsiteY14" fmla="*/ 812001 h 1693328"/>
                <a:gd name="connsiteX15" fmla="*/ 472273 w 999630"/>
                <a:gd name="connsiteY15" fmla="*/ 813917 h 1693328"/>
                <a:gd name="connsiteX16" fmla="*/ 487345 w 999630"/>
                <a:gd name="connsiteY16" fmla="*/ 864158 h 1693328"/>
                <a:gd name="connsiteX17" fmla="*/ 512466 w 999630"/>
                <a:gd name="connsiteY17" fmla="*/ 999811 h 1693328"/>
                <a:gd name="connsiteX18" fmla="*/ 537587 w 999630"/>
                <a:gd name="connsiteY18" fmla="*/ 1195754 h 1693328"/>
                <a:gd name="connsiteX19" fmla="*/ 547635 w 999630"/>
                <a:gd name="connsiteY19" fmla="*/ 1225899 h 1693328"/>
                <a:gd name="connsiteX20" fmla="*/ 552659 w 999630"/>
                <a:gd name="connsiteY20" fmla="*/ 1336431 h 1693328"/>
                <a:gd name="connsiteX21" fmla="*/ 572756 w 999630"/>
                <a:gd name="connsiteY21" fmla="*/ 1391697 h 1693328"/>
                <a:gd name="connsiteX22" fmla="*/ 582805 w 999630"/>
                <a:gd name="connsiteY22" fmla="*/ 1401745 h 1693328"/>
                <a:gd name="connsiteX23" fmla="*/ 597877 w 999630"/>
                <a:gd name="connsiteY23" fmla="*/ 1421842 h 1693328"/>
                <a:gd name="connsiteX24" fmla="*/ 612950 w 999630"/>
                <a:gd name="connsiteY24" fmla="*/ 1446963 h 1693328"/>
                <a:gd name="connsiteX25" fmla="*/ 622998 w 999630"/>
                <a:gd name="connsiteY25" fmla="*/ 1462035 h 1693328"/>
                <a:gd name="connsiteX26" fmla="*/ 638070 w 999630"/>
                <a:gd name="connsiteY26" fmla="*/ 1472084 h 1693328"/>
                <a:gd name="connsiteX27" fmla="*/ 648119 w 999630"/>
                <a:gd name="connsiteY27" fmla="*/ 1482132 h 1693328"/>
                <a:gd name="connsiteX28" fmla="*/ 663191 w 999630"/>
                <a:gd name="connsiteY28" fmla="*/ 1492180 h 1693328"/>
                <a:gd name="connsiteX29" fmla="*/ 688312 w 999630"/>
                <a:gd name="connsiteY29" fmla="*/ 1512277 h 1693328"/>
                <a:gd name="connsiteX30" fmla="*/ 718457 w 999630"/>
                <a:gd name="connsiteY30" fmla="*/ 1522326 h 1693328"/>
                <a:gd name="connsiteX31" fmla="*/ 748602 w 999630"/>
                <a:gd name="connsiteY31" fmla="*/ 1537398 h 1693328"/>
                <a:gd name="connsiteX32" fmla="*/ 763675 w 999630"/>
                <a:gd name="connsiteY32" fmla="*/ 1547446 h 1693328"/>
                <a:gd name="connsiteX33" fmla="*/ 798844 w 999630"/>
                <a:gd name="connsiteY33" fmla="*/ 1552471 h 1693328"/>
                <a:gd name="connsiteX34" fmla="*/ 828989 w 999630"/>
                <a:gd name="connsiteY34" fmla="*/ 1562519 h 1693328"/>
                <a:gd name="connsiteX35" fmla="*/ 844062 w 999630"/>
                <a:gd name="connsiteY35" fmla="*/ 1567543 h 1693328"/>
                <a:gd name="connsiteX36" fmla="*/ 864158 w 999630"/>
                <a:gd name="connsiteY36" fmla="*/ 1572567 h 1693328"/>
                <a:gd name="connsiteX37" fmla="*/ 894303 w 999630"/>
                <a:gd name="connsiteY37" fmla="*/ 1582616 h 1693328"/>
                <a:gd name="connsiteX38" fmla="*/ 904352 w 999630"/>
                <a:gd name="connsiteY38" fmla="*/ 1592664 h 1693328"/>
                <a:gd name="connsiteX39" fmla="*/ 934497 w 999630"/>
                <a:gd name="connsiteY39" fmla="*/ 1602712 h 1693328"/>
                <a:gd name="connsiteX40" fmla="*/ 949569 w 999630"/>
                <a:gd name="connsiteY40" fmla="*/ 1612761 h 1693328"/>
                <a:gd name="connsiteX41" fmla="*/ 979714 w 999630"/>
                <a:gd name="connsiteY41" fmla="*/ 1622809 h 1693328"/>
                <a:gd name="connsiteX42" fmla="*/ 999630 w 999630"/>
                <a:gd name="connsiteY42" fmla="*/ 1652592 h 1693328"/>
                <a:gd name="connsiteX43" fmla="*/ 943172 w 999630"/>
                <a:gd name="connsiteY43"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326210 w 999630"/>
                <a:gd name="connsiteY8" fmla="*/ 499129 h 1693328"/>
                <a:gd name="connsiteX9" fmla="*/ 401572 w 999630"/>
                <a:gd name="connsiteY9" fmla="*/ 599612 h 1693328"/>
                <a:gd name="connsiteX10" fmla="*/ 438115 w 999630"/>
                <a:gd name="connsiteY10" fmla="*/ 641903 h 1693328"/>
                <a:gd name="connsiteX11" fmla="*/ 468080 w 999630"/>
                <a:gd name="connsiteY11" fmla="*/ 705119 h 1693328"/>
                <a:gd name="connsiteX12" fmla="*/ 478128 w 999630"/>
                <a:gd name="connsiteY12" fmla="*/ 742205 h 1693328"/>
                <a:gd name="connsiteX13" fmla="*/ 458574 w 999630"/>
                <a:gd name="connsiteY13" fmla="*/ 768699 h 1693328"/>
                <a:gd name="connsiteX14" fmla="*/ 485248 w 999630"/>
                <a:gd name="connsiteY14" fmla="*/ 812001 h 1693328"/>
                <a:gd name="connsiteX15" fmla="*/ 472273 w 999630"/>
                <a:gd name="connsiteY15" fmla="*/ 813917 h 1693328"/>
                <a:gd name="connsiteX16" fmla="*/ 503791 w 999630"/>
                <a:gd name="connsiteY16" fmla="*/ 864158 h 1693328"/>
                <a:gd name="connsiteX17" fmla="*/ 512466 w 999630"/>
                <a:gd name="connsiteY17" fmla="*/ 999811 h 1693328"/>
                <a:gd name="connsiteX18" fmla="*/ 537587 w 999630"/>
                <a:gd name="connsiteY18" fmla="*/ 1195754 h 1693328"/>
                <a:gd name="connsiteX19" fmla="*/ 547635 w 999630"/>
                <a:gd name="connsiteY19" fmla="*/ 1225899 h 1693328"/>
                <a:gd name="connsiteX20" fmla="*/ 552659 w 999630"/>
                <a:gd name="connsiteY20" fmla="*/ 1336431 h 1693328"/>
                <a:gd name="connsiteX21" fmla="*/ 572756 w 999630"/>
                <a:gd name="connsiteY21" fmla="*/ 1391697 h 1693328"/>
                <a:gd name="connsiteX22" fmla="*/ 582805 w 999630"/>
                <a:gd name="connsiteY22" fmla="*/ 1401745 h 1693328"/>
                <a:gd name="connsiteX23" fmla="*/ 597877 w 999630"/>
                <a:gd name="connsiteY23" fmla="*/ 1421842 h 1693328"/>
                <a:gd name="connsiteX24" fmla="*/ 612950 w 999630"/>
                <a:gd name="connsiteY24" fmla="*/ 1446963 h 1693328"/>
                <a:gd name="connsiteX25" fmla="*/ 622998 w 999630"/>
                <a:gd name="connsiteY25" fmla="*/ 1462035 h 1693328"/>
                <a:gd name="connsiteX26" fmla="*/ 638070 w 999630"/>
                <a:gd name="connsiteY26" fmla="*/ 1472084 h 1693328"/>
                <a:gd name="connsiteX27" fmla="*/ 648119 w 999630"/>
                <a:gd name="connsiteY27" fmla="*/ 1482132 h 1693328"/>
                <a:gd name="connsiteX28" fmla="*/ 663191 w 999630"/>
                <a:gd name="connsiteY28" fmla="*/ 1492180 h 1693328"/>
                <a:gd name="connsiteX29" fmla="*/ 688312 w 999630"/>
                <a:gd name="connsiteY29" fmla="*/ 1512277 h 1693328"/>
                <a:gd name="connsiteX30" fmla="*/ 718457 w 999630"/>
                <a:gd name="connsiteY30" fmla="*/ 1522326 h 1693328"/>
                <a:gd name="connsiteX31" fmla="*/ 748602 w 999630"/>
                <a:gd name="connsiteY31" fmla="*/ 1537398 h 1693328"/>
                <a:gd name="connsiteX32" fmla="*/ 763675 w 999630"/>
                <a:gd name="connsiteY32" fmla="*/ 1547446 h 1693328"/>
                <a:gd name="connsiteX33" fmla="*/ 798844 w 999630"/>
                <a:gd name="connsiteY33" fmla="*/ 1552471 h 1693328"/>
                <a:gd name="connsiteX34" fmla="*/ 828989 w 999630"/>
                <a:gd name="connsiteY34" fmla="*/ 1562519 h 1693328"/>
                <a:gd name="connsiteX35" fmla="*/ 844062 w 999630"/>
                <a:gd name="connsiteY35" fmla="*/ 1567543 h 1693328"/>
                <a:gd name="connsiteX36" fmla="*/ 864158 w 999630"/>
                <a:gd name="connsiteY36" fmla="*/ 1572567 h 1693328"/>
                <a:gd name="connsiteX37" fmla="*/ 894303 w 999630"/>
                <a:gd name="connsiteY37" fmla="*/ 1582616 h 1693328"/>
                <a:gd name="connsiteX38" fmla="*/ 904352 w 999630"/>
                <a:gd name="connsiteY38" fmla="*/ 1592664 h 1693328"/>
                <a:gd name="connsiteX39" fmla="*/ 934497 w 999630"/>
                <a:gd name="connsiteY39" fmla="*/ 1602712 h 1693328"/>
                <a:gd name="connsiteX40" fmla="*/ 949569 w 999630"/>
                <a:gd name="connsiteY40" fmla="*/ 1612761 h 1693328"/>
                <a:gd name="connsiteX41" fmla="*/ 979714 w 999630"/>
                <a:gd name="connsiteY41" fmla="*/ 1622809 h 1693328"/>
                <a:gd name="connsiteX42" fmla="*/ 999630 w 999630"/>
                <a:gd name="connsiteY42" fmla="*/ 1652592 h 1693328"/>
                <a:gd name="connsiteX43" fmla="*/ 943172 w 999630"/>
                <a:gd name="connsiteY43"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326210 w 999630"/>
                <a:gd name="connsiteY8" fmla="*/ 499129 h 1693328"/>
                <a:gd name="connsiteX9" fmla="*/ 401572 w 999630"/>
                <a:gd name="connsiteY9" fmla="*/ 599612 h 1693328"/>
                <a:gd name="connsiteX10" fmla="*/ 438115 w 999630"/>
                <a:gd name="connsiteY10" fmla="*/ 641903 h 1693328"/>
                <a:gd name="connsiteX11" fmla="*/ 468080 w 999630"/>
                <a:gd name="connsiteY11" fmla="*/ 705119 h 1693328"/>
                <a:gd name="connsiteX12" fmla="*/ 478128 w 999630"/>
                <a:gd name="connsiteY12" fmla="*/ 742205 h 1693328"/>
                <a:gd name="connsiteX13" fmla="*/ 458574 w 999630"/>
                <a:gd name="connsiteY13" fmla="*/ 768699 h 1693328"/>
                <a:gd name="connsiteX14" fmla="*/ 485248 w 999630"/>
                <a:gd name="connsiteY14" fmla="*/ 812001 h 1693328"/>
                <a:gd name="connsiteX15" fmla="*/ 503791 w 999630"/>
                <a:gd name="connsiteY15" fmla="*/ 864158 h 1693328"/>
                <a:gd name="connsiteX16" fmla="*/ 512466 w 999630"/>
                <a:gd name="connsiteY16" fmla="*/ 999811 h 1693328"/>
                <a:gd name="connsiteX17" fmla="*/ 537587 w 999630"/>
                <a:gd name="connsiteY17" fmla="*/ 1195754 h 1693328"/>
                <a:gd name="connsiteX18" fmla="*/ 547635 w 999630"/>
                <a:gd name="connsiteY18" fmla="*/ 1225899 h 1693328"/>
                <a:gd name="connsiteX19" fmla="*/ 552659 w 999630"/>
                <a:gd name="connsiteY19" fmla="*/ 1336431 h 1693328"/>
                <a:gd name="connsiteX20" fmla="*/ 572756 w 999630"/>
                <a:gd name="connsiteY20" fmla="*/ 1391697 h 1693328"/>
                <a:gd name="connsiteX21" fmla="*/ 582805 w 999630"/>
                <a:gd name="connsiteY21" fmla="*/ 1401745 h 1693328"/>
                <a:gd name="connsiteX22" fmla="*/ 597877 w 999630"/>
                <a:gd name="connsiteY22" fmla="*/ 1421842 h 1693328"/>
                <a:gd name="connsiteX23" fmla="*/ 612950 w 999630"/>
                <a:gd name="connsiteY23" fmla="*/ 1446963 h 1693328"/>
                <a:gd name="connsiteX24" fmla="*/ 622998 w 999630"/>
                <a:gd name="connsiteY24" fmla="*/ 1462035 h 1693328"/>
                <a:gd name="connsiteX25" fmla="*/ 638070 w 999630"/>
                <a:gd name="connsiteY25" fmla="*/ 1472084 h 1693328"/>
                <a:gd name="connsiteX26" fmla="*/ 648119 w 999630"/>
                <a:gd name="connsiteY26" fmla="*/ 1482132 h 1693328"/>
                <a:gd name="connsiteX27" fmla="*/ 663191 w 999630"/>
                <a:gd name="connsiteY27" fmla="*/ 1492180 h 1693328"/>
                <a:gd name="connsiteX28" fmla="*/ 688312 w 999630"/>
                <a:gd name="connsiteY28" fmla="*/ 1512277 h 1693328"/>
                <a:gd name="connsiteX29" fmla="*/ 718457 w 999630"/>
                <a:gd name="connsiteY29" fmla="*/ 1522326 h 1693328"/>
                <a:gd name="connsiteX30" fmla="*/ 748602 w 999630"/>
                <a:gd name="connsiteY30" fmla="*/ 1537398 h 1693328"/>
                <a:gd name="connsiteX31" fmla="*/ 763675 w 999630"/>
                <a:gd name="connsiteY31" fmla="*/ 1547446 h 1693328"/>
                <a:gd name="connsiteX32" fmla="*/ 798844 w 999630"/>
                <a:gd name="connsiteY32" fmla="*/ 1552471 h 1693328"/>
                <a:gd name="connsiteX33" fmla="*/ 828989 w 999630"/>
                <a:gd name="connsiteY33" fmla="*/ 1562519 h 1693328"/>
                <a:gd name="connsiteX34" fmla="*/ 844062 w 999630"/>
                <a:gd name="connsiteY34" fmla="*/ 1567543 h 1693328"/>
                <a:gd name="connsiteX35" fmla="*/ 864158 w 999630"/>
                <a:gd name="connsiteY35" fmla="*/ 1572567 h 1693328"/>
                <a:gd name="connsiteX36" fmla="*/ 894303 w 999630"/>
                <a:gd name="connsiteY36" fmla="*/ 1582616 h 1693328"/>
                <a:gd name="connsiteX37" fmla="*/ 904352 w 999630"/>
                <a:gd name="connsiteY37" fmla="*/ 1592664 h 1693328"/>
                <a:gd name="connsiteX38" fmla="*/ 934497 w 999630"/>
                <a:gd name="connsiteY38" fmla="*/ 1602712 h 1693328"/>
                <a:gd name="connsiteX39" fmla="*/ 949569 w 999630"/>
                <a:gd name="connsiteY39" fmla="*/ 1612761 h 1693328"/>
                <a:gd name="connsiteX40" fmla="*/ 979714 w 999630"/>
                <a:gd name="connsiteY40" fmla="*/ 1622809 h 1693328"/>
                <a:gd name="connsiteX41" fmla="*/ 999630 w 999630"/>
                <a:gd name="connsiteY41" fmla="*/ 1652592 h 1693328"/>
                <a:gd name="connsiteX42" fmla="*/ 943172 w 999630"/>
                <a:gd name="connsiteY42"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326210 w 999630"/>
                <a:gd name="connsiteY8" fmla="*/ 499129 h 1693328"/>
                <a:gd name="connsiteX9" fmla="*/ 401572 w 999630"/>
                <a:gd name="connsiteY9" fmla="*/ 599612 h 1693328"/>
                <a:gd name="connsiteX10" fmla="*/ 438115 w 999630"/>
                <a:gd name="connsiteY10" fmla="*/ 641903 h 1693328"/>
                <a:gd name="connsiteX11" fmla="*/ 468080 w 999630"/>
                <a:gd name="connsiteY11" fmla="*/ 705119 h 1693328"/>
                <a:gd name="connsiteX12" fmla="*/ 478128 w 999630"/>
                <a:gd name="connsiteY12" fmla="*/ 742205 h 1693328"/>
                <a:gd name="connsiteX13" fmla="*/ 485248 w 999630"/>
                <a:gd name="connsiteY13" fmla="*/ 812001 h 1693328"/>
                <a:gd name="connsiteX14" fmla="*/ 503791 w 999630"/>
                <a:gd name="connsiteY14" fmla="*/ 864158 h 1693328"/>
                <a:gd name="connsiteX15" fmla="*/ 512466 w 999630"/>
                <a:gd name="connsiteY15" fmla="*/ 999811 h 1693328"/>
                <a:gd name="connsiteX16" fmla="*/ 537587 w 999630"/>
                <a:gd name="connsiteY16" fmla="*/ 1195754 h 1693328"/>
                <a:gd name="connsiteX17" fmla="*/ 547635 w 999630"/>
                <a:gd name="connsiteY17" fmla="*/ 1225899 h 1693328"/>
                <a:gd name="connsiteX18" fmla="*/ 552659 w 999630"/>
                <a:gd name="connsiteY18" fmla="*/ 1336431 h 1693328"/>
                <a:gd name="connsiteX19" fmla="*/ 572756 w 999630"/>
                <a:gd name="connsiteY19" fmla="*/ 1391697 h 1693328"/>
                <a:gd name="connsiteX20" fmla="*/ 582805 w 999630"/>
                <a:gd name="connsiteY20" fmla="*/ 1401745 h 1693328"/>
                <a:gd name="connsiteX21" fmla="*/ 597877 w 999630"/>
                <a:gd name="connsiteY21" fmla="*/ 1421842 h 1693328"/>
                <a:gd name="connsiteX22" fmla="*/ 612950 w 999630"/>
                <a:gd name="connsiteY22" fmla="*/ 1446963 h 1693328"/>
                <a:gd name="connsiteX23" fmla="*/ 622998 w 999630"/>
                <a:gd name="connsiteY23" fmla="*/ 1462035 h 1693328"/>
                <a:gd name="connsiteX24" fmla="*/ 638070 w 999630"/>
                <a:gd name="connsiteY24" fmla="*/ 1472084 h 1693328"/>
                <a:gd name="connsiteX25" fmla="*/ 648119 w 999630"/>
                <a:gd name="connsiteY25" fmla="*/ 1482132 h 1693328"/>
                <a:gd name="connsiteX26" fmla="*/ 663191 w 999630"/>
                <a:gd name="connsiteY26" fmla="*/ 1492180 h 1693328"/>
                <a:gd name="connsiteX27" fmla="*/ 688312 w 999630"/>
                <a:gd name="connsiteY27" fmla="*/ 1512277 h 1693328"/>
                <a:gd name="connsiteX28" fmla="*/ 718457 w 999630"/>
                <a:gd name="connsiteY28" fmla="*/ 1522326 h 1693328"/>
                <a:gd name="connsiteX29" fmla="*/ 748602 w 999630"/>
                <a:gd name="connsiteY29" fmla="*/ 1537398 h 1693328"/>
                <a:gd name="connsiteX30" fmla="*/ 763675 w 999630"/>
                <a:gd name="connsiteY30" fmla="*/ 1547446 h 1693328"/>
                <a:gd name="connsiteX31" fmla="*/ 798844 w 999630"/>
                <a:gd name="connsiteY31" fmla="*/ 1552471 h 1693328"/>
                <a:gd name="connsiteX32" fmla="*/ 828989 w 999630"/>
                <a:gd name="connsiteY32" fmla="*/ 1562519 h 1693328"/>
                <a:gd name="connsiteX33" fmla="*/ 844062 w 999630"/>
                <a:gd name="connsiteY33" fmla="*/ 1567543 h 1693328"/>
                <a:gd name="connsiteX34" fmla="*/ 864158 w 999630"/>
                <a:gd name="connsiteY34" fmla="*/ 1572567 h 1693328"/>
                <a:gd name="connsiteX35" fmla="*/ 894303 w 999630"/>
                <a:gd name="connsiteY35" fmla="*/ 1582616 h 1693328"/>
                <a:gd name="connsiteX36" fmla="*/ 904352 w 999630"/>
                <a:gd name="connsiteY36" fmla="*/ 1592664 h 1693328"/>
                <a:gd name="connsiteX37" fmla="*/ 934497 w 999630"/>
                <a:gd name="connsiteY37" fmla="*/ 1602712 h 1693328"/>
                <a:gd name="connsiteX38" fmla="*/ 949569 w 999630"/>
                <a:gd name="connsiteY38" fmla="*/ 1612761 h 1693328"/>
                <a:gd name="connsiteX39" fmla="*/ 979714 w 999630"/>
                <a:gd name="connsiteY39" fmla="*/ 1622809 h 1693328"/>
                <a:gd name="connsiteX40" fmla="*/ 999630 w 999630"/>
                <a:gd name="connsiteY40" fmla="*/ 1652592 h 1693328"/>
                <a:gd name="connsiteX41" fmla="*/ 943172 w 999630"/>
                <a:gd name="connsiteY41"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326210 w 999630"/>
                <a:gd name="connsiteY8" fmla="*/ 499129 h 1693328"/>
                <a:gd name="connsiteX9" fmla="*/ 401572 w 999630"/>
                <a:gd name="connsiteY9" fmla="*/ 599612 h 1693328"/>
                <a:gd name="connsiteX10" fmla="*/ 438115 w 999630"/>
                <a:gd name="connsiteY10" fmla="*/ 641903 h 1693328"/>
                <a:gd name="connsiteX11" fmla="*/ 468080 w 999630"/>
                <a:gd name="connsiteY11" fmla="*/ 705119 h 1693328"/>
                <a:gd name="connsiteX12" fmla="*/ 478128 w 999630"/>
                <a:gd name="connsiteY12" fmla="*/ 742205 h 1693328"/>
                <a:gd name="connsiteX13" fmla="*/ 485248 w 999630"/>
                <a:gd name="connsiteY13" fmla="*/ 812001 h 1693328"/>
                <a:gd name="connsiteX14" fmla="*/ 512466 w 999630"/>
                <a:gd name="connsiteY14" fmla="*/ 999811 h 1693328"/>
                <a:gd name="connsiteX15" fmla="*/ 537587 w 999630"/>
                <a:gd name="connsiteY15" fmla="*/ 1195754 h 1693328"/>
                <a:gd name="connsiteX16" fmla="*/ 547635 w 999630"/>
                <a:gd name="connsiteY16" fmla="*/ 1225899 h 1693328"/>
                <a:gd name="connsiteX17" fmla="*/ 552659 w 999630"/>
                <a:gd name="connsiteY17" fmla="*/ 1336431 h 1693328"/>
                <a:gd name="connsiteX18" fmla="*/ 572756 w 999630"/>
                <a:gd name="connsiteY18" fmla="*/ 1391697 h 1693328"/>
                <a:gd name="connsiteX19" fmla="*/ 582805 w 999630"/>
                <a:gd name="connsiteY19" fmla="*/ 1401745 h 1693328"/>
                <a:gd name="connsiteX20" fmla="*/ 597877 w 999630"/>
                <a:gd name="connsiteY20" fmla="*/ 1421842 h 1693328"/>
                <a:gd name="connsiteX21" fmla="*/ 612950 w 999630"/>
                <a:gd name="connsiteY21" fmla="*/ 1446963 h 1693328"/>
                <a:gd name="connsiteX22" fmla="*/ 622998 w 999630"/>
                <a:gd name="connsiteY22" fmla="*/ 1462035 h 1693328"/>
                <a:gd name="connsiteX23" fmla="*/ 638070 w 999630"/>
                <a:gd name="connsiteY23" fmla="*/ 1472084 h 1693328"/>
                <a:gd name="connsiteX24" fmla="*/ 648119 w 999630"/>
                <a:gd name="connsiteY24" fmla="*/ 1482132 h 1693328"/>
                <a:gd name="connsiteX25" fmla="*/ 663191 w 999630"/>
                <a:gd name="connsiteY25" fmla="*/ 1492180 h 1693328"/>
                <a:gd name="connsiteX26" fmla="*/ 688312 w 999630"/>
                <a:gd name="connsiteY26" fmla="*/ 1512277 h 1693328"/>
                <a:gd name="connsiteX27" fmla="*/ 718457 w 999630"/>
                <a:gd name="connsiteY27" fmla="*/ 1522326 h 1693328"/>
                <a:gd name="connsiteX28" fmla="*/ 748602 w 999630"/>
                <a:gd name="connsiteY28" fmla="*/ 1537398 h 1693328"/>
                <a:gd name="connsiteX29" fmla="*/ 763675 w 999630"/>
                <a:gd name="connsiteY29" fmla="*/ 1547446 h 1693328"/>
                <a:gd name="connsiteX30" fmla="*/ 798844 w 999630"/>
                <a:gd name="connsiteY30" fmla="*/ 1552471 h 1693328"/>
                <a:gd name="connsiteX31" fmla="*/ 828989 w 999630"/>
                <a:gd name="connsiteY31" fmla="*/ 1562519 h 1693328"/>
                <a:gd name="connsiteX32" fmla="*/ 844062 w 999630"/>
                <a:gd name="connsiteY32" fmla="*/ 1567543 h 1693328"/>
                <a:gd name="connsiteX33" fmla="*/ 864158 w 999630"/>
                <a:gd name="connsiteY33" fmla="*/ 1572567 h 1693328"/>
                <a:gd name="connsiteX34" fmla="*/ 894303 w 999630"/>
                <a:gd name="connsiteY34" fmla="*/ 1582616 h 1693328"/>
                <a:gd name="connsiteX35" fmla="*/ 904352 w 999630"/>
                <a:gd name="connsiteY35" fmla="*/ 1592664 h 1693328"/>
                <a:gd name="connsiteX36" fmla="*/ 934497 w 999630"/>
                <a:gd name="connsiteY36" fmla="*/ 1602712 h 1693328"/>
                <a:gd name="connsiteX37" fmla="*/ 949569 w 999630"/>
                <a:gd name="connsiteY37" fmla="*/ 1612761 h 1693328"/>
                <a:gd name="connsiteX38" fmla="*/ 979714 w 999630"/>
                <a:gd name="connsiteY38" fmla="*/ 1622809 h 1693328"/>
                <a:gd name="connsiteX39" fmla="*/ 999630 w 999630"/>
                <a:gd name="connsiteY39" fmla="*/ 1652592 h 1693328"/>
                <a:gd name="connsiteX40" fmla="*/ 943172 w 999630"/>
                <a:gd name="connsiteY40" fmla="*/ 1693328 h 1693328"/>
                <a:gd name="connsiteX0" fmla="*/ 0 w 999630"/>
                <a:gd name="connsiteY0" fmla="*/ 0 h 1693328"/>
                <a:gd name="connsiteX1" fmla="*/ 35169 w 999630"/>
                <a:gd name="connsiteY1" fmla="*/ 246185 h 1693328"/>
                <a:gd name="connsiteX2" fmla="*/ 45218 w 999630"/>
                <a:gd name="connsiteY2" fmla="*/ 256233 h 1693328"/>
                <a:gd name="connsiteX3" fmla="*/ 50242 w 999630"/>
                <a:gd name="connsiteY3" fmla="*/ 271306 h 1693328"/>
                <a:gd name="connsiteX4" fmla="*/ 95459 w 999630"/>
                <a:gd name="connsiteY4" fmla="*/ 326572 h 1693328"/>
                <a:gd name="connsiteX5" fmla="*/ 140677 w 999630"/>
                <a:gd name="connsiteY5" fmla="*/ 346668 h 1693328"/>
                <a:gd name="connsiteX6" fmla="*/ 155750 w 999630"/>
                <a:gd name="connsiteY6" fmla="*/ 351693 h 1693328"/>
                <a:gd name="connsiteX7" fmla="*/ 231112 w 999630"/>
                <a:gd name="connsiteY7" fmla="*/ 401934 h 1693328"/>
                <a:gd name="connsiteX8" fmla="*/ 326210 w 999630"/>
                <a:gd name="connsiteY8" fmla="*/ 499129 h 1693328"/>
                <a:gd name="connsiteX9" fmla="*/ 401572 w 999630"/>
                <a:gd name="connsiteY9" fmla="*/ 599612 h 1693328"/>
                <a:gd name="connsiteX10" fmla="*/ 438115 w 999630"/>
                <a:gd name="connsiteY10" fmla="*/ 641903 h 1693328"/>
                <a:gd name="connsiteX11" fmla="*/ 468080 w 999630"/>
                <a:gd name="connsiteY11" fmla="*/ 705119 h 1693328"/>
                <a:gd name="connsiteX12" fmla="*/ 478128 w 999630"/>
                <a:gd name="connsiteY12" fmla="*/ 742205 h 1693328"/>
                <a:gd name="connsiteX13" fmla="*/ 485248 w 999630"/>
                <a:gd name="connsiteY13" fmla="*/ 812001 h 1693328"/>
                <a:gd name="connsiteX14" fmla="*/ 512466 w 999630"/>
                <a:gd name="connsiteY14" fmla="*/ 999811 h 1693328"/>
                <a:gd name="connsiteX15" fmla="*/ 537587 w 999630"/>
                <a:gd name="connsiteY15" fmla="*/ 1195754 h 1693328"/>
                <a:gd name="connsiteX16" fmla="*/ 552659 w 999630"/>
                <a:gd name="connsiteY16" fmla="*/ 1336431 h 1693328"/>
                <a:gd name="connsiteX17" fmla="*/ 572756 w 999630"/>
                <a:gd name="connsiteY17" fmla="*/ 1391697 h 1693328"/>
                <a:gd name="connsiteX18" fmla="*/ 582805 w 999630"/>
                <a:gd name="connsiteY18" fmla="*/ 1401745 h 1693328"/>
                <a:gd name="connsiteX19" fmla="*/ 597877 w 999630"/>
                <a:gd name="connsiteY19" fmla="*/ 1421842 h 1693328"/>
                <a:gd name="connsiteX20" fmla="*/ 612950 w 999630"/>
                <a:gd name="connsiteY20" fmla="*/ 1446963 h 1693328"/>
                <a:gd name="connsiteX21" fmla="*/ 622998 w 999630"/>
                <a:gd name="connsiteY21" fmla="*/ 1462035 h 1693328"/>
                <a:gd name="connsiteX22" fmla="*/ 638070 w 999630"/>
                <a:gd name="connsiteY22" fmla="*/ 1472084 h 1693328"/>
                <a:gd name="connsiteX23" fmla="*/ 648119 w 999630"/>
                <a:gd name="connsiteY23" fmla="*/ 1482132 h 1693328"/>
                <a:gd name="connsiteX24" fmla="*/ 663191 w 999630"/>
                <a:gd name="connsiteY24" fmla="*/ 1492180 h 1693328"/>
                <a:gd name="connsiteX25" fmla="*/ 688312 w 999630"/>
                <a:gd name="connsiteY25" fmla="*/ 1512277 h 1693328"/>
                <a:gd name="connsiteX26" fmla="*/ 718457 w 999630"/>
                <a:gd name="connsiteY26" fmla="*/ 1522326 h 1693328"/>
                <a:gd name="connsiteX27" fmla="*/ 748602 w 999630"/>
                <a:gd name="connsiteY27" fmla="*/ 1537398 h 1693328"/>
                <a:gd name="connsiteX28" fmla="*/ 763675 w 999630"/>
                <a:gd name="connsiteY28" fmla="*/ 1547446 h 1693328"/>
                <a:gd name="connsiteX29" fmla="*/ 798844 w 999630"/>
                <a:gd name="connsiteY29" fmla="*/ 1552471 h 1693328"/>
                <a:gd name="connsiteX30" fmla="*/ 828989 w 999630"/>
                <a:gd name="connsiteY30" fmla="*/ 1562519 h 1693328"/>
                <a:gd name="connsiteX31" fmla="*/ 844062 w 999630"/>
                <a:gd name="connsiteY31" fmla="*/ 1567543 h 1693328"/>
                <a:gd name="connsiteX32" fmla="*/ 864158 w 999630"/>
                <a:gd name="connsiteY32" fmla="*/ 1572567 h 1693328"/>
                <a:gd name="connsiteX33" fmla="*/ 894303 w 999630"/>
                <a:gd name="connsiteY33" fmla="*/ 1582616 h 1693328"/>
                <a:gd name="connsiteX34" fmla="*/ 904352 w 999630"/>
                <a:gd name="connsiteY34" fmla="*/ 1592664 h 1693328"/>
                <a:gd name="connsiteX35" fmla="*/ 934497 w 999630"/>
                <a:gd name="connsiteY35" fmla="*/ 1602712 h 1693328"/>
                <a:gd name="connsiteX36" fmla="*/ 949569 w 999630"/>
                <a:gd name="connsiteY36" fmla="*/ 1612761 h 1693328"/>
                <a:gd name="connsiteX37" fmla="*/ 979714 w 999630"/>
                <a:gd name="connsiteY37" fmla="*/ 1622809 h 1693328"/>
                <a:gd name="connsiteX38" fmla="*/ 999630 w 999630"/>
                <a:gd name="connsiteY38" fmla="*/ 1652592 h 1693328"/>
                <a:gd name="connsiteX39" fmla="*/ 943172 w 999630"/>
                <a:gd name="connsiteY39" fmla="*/ 1693328 h 1693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99630" h="1693328">
                  <a:moveTo>
                    <a:pt x="0" y="0"/>
                  </a:moveTo>
                  <a:cubicBezTo>
                    <a:pt x="7327" y="51289"/>
                    <a:pt x="27633" y="203480"/>
                    <a:pt x="35169" y="246185"/>
                  </a:cubicBezTo>
                  <a:cubicBezTo>
                    <a:pt x="38868" y="249144"/>
                    <a:pt x="41868" y="252884"/>
                    <a:pt x="45218" y="256233"/>
                  </a:cubicBezTo>
                  <a:cubicBezTo>
                    <a:pt x="46893" y="261257"/>
                    <a:pt x="46852" y="267237"/>
                    <a:pt x="50242" y="271306"/>
                  </a:cubicBezTo>
                  <a:cubicBezTo>
                    <a:pt x="58615" y="283029"/>
                    <a:pt x="80386" y="314012"/>
                    <a:pt x="95459" y="326572"/>
                  </a:cubicBezTo>
                  <a:cubicBezTo>
                    <a:pt x="105507" y="334946"/>
                    <a:pt x="130629" y="342481"/>
                    <a:pt x="140677" y="346668"/>
                  </a:cubicBezTo>
                  <a:cubicBezTo>
                    <a:pt x="145769" y="348123"/>
                    <a:pt x="150658" y="350238"/>
                    <a:pt x="155750" y="351693"/>
                  </a:cubicBezTo>
                  <a:cubicBezTo>
                    <a:pt x="170823" y="360904"/>
                    <a:pt x="217714" y="390211"/>
                    <a:pt x="231112" y="401934"/>
                  </a:cubicBezTo>
                  <a:cubicBezTo>
                    <a:pt x="259522" y="426507"/>
                    <a:pt x="297800" y="466183"/>
                    <a:pt x="326210" y="499129"/>
                  </a:cubicBezTo>
                  <a:lnTo>
                    <a:pt x="401572" y="599612"/>
                  </a:lnTo>
                  <a:cubicBezTo>
                    <a:pt x="415138" y="611974"/>
                    <a:pt x="433350" y="629023"/>
                    <a:pt x="438115" y="641903"/>
                  </a:cubicBezTo>
                  <a:cubicBezTo>
                    <a:pt x="449200" y="659488"/>
                    <a:pt x="465249" y="688402"/>
                    <a:pt x="468080" y="705119"/>
                  </a:cubicBezTo>
                  <a:cubicBezTo>
                    <a:pt x="469473" y="712085"/>
                    <a:pt x="471318" y="730856"/>
                    <a:pt x="478128" y="742205"/>
                  </a:cubicBezTo>
                  <a:cubicBezTo>
                    <a:pt x="480989" y="760019"/>
                    <a:pt x="480971" y="791676"/>
                    <a:pt x="485248" y="812001"/>
                  </a:cubicBezTo>
                  <a:lnTo>
                    <a:pt x="512466" y="999811"/>
                  </a:lnTo>
                  <a:cubicBezTo>
                    <a:pt x="520840" y="1055077"/>
                    <a:pt x="531726" y="1158073"/>
                    <a:pt x="537587" y="1195754"/>
                  </a:cubicBezTo>
                  <a:cubicBezTo>
                    <a:pt x="544286" y="1251857"/>
                    <a:pt x="546798" y="1303774"/>
                    <a:pt x="552659" y="1336431"/>
                  </a:cubicBezTo>
                  <a:cubicBezTo>
                    <a:pt x="556846" y="1364064"/>
                    <a:pt x="567732" y="1380811"/>
                    <a:pt x="572756" y="1391697"/>
                  </a:cubicBezTo>
                  <a:cubicBezTo>
                    <a:pt x="575193" y="1395759"/>
                    <a:pt x="579772" y="1398106"/>
                    <a:pt x="582805" y="1401745"/>
                  </a:cubicBezTo>
                  <a:cubicBezTo>
                    <a:pt x="588166" y="1408178"/>
                    <a:pt x="592853" y="1415143"/>
                    <a:pt x="597877" y="1421842"/>
                  </a:cubicBezTo>
                  <a:cubicBezTo>
                    <a:pt x="606602" y="1448019"/>
                    <a:pt x="597185" y="1427258"/>
                    <a:pt x="612950" y="1446963"/>
                  </a:cubicBezTo>
                  <a:cubicBezTo>
                    <a:pt x="616722" y="1451678"/>
                    <a:pt x="618729" y="1457765"/>
                    <a:pt x="622998" y="1462035"/>
                  </a:cubicBezTo>
                  <a:cubicBezTo>
                    <a:pt x="627268" y="1466305"/>
                    <a:pt x="633355" y="1468312"/>
                    <a:pt x="638070" y="1472084"/>
                  </a:cubicBezTo>
                  <a:cubicBezTo>
                    <a:pt x="641769" y="1475043"/>
                    <a:pt x="644420" y="1479173"/>
                    <a:pt x="648119" y="1482132"/>
                  </a:cubicBezTo>
                  <a:cubicBezTo>
                    <a:pt x="652834" y="1485904"/>
                    <a:pt x="658476" y="1488408"/>
                    <a:pt x="663191" y="1492180"/>
                  </a:cubicBezTo>
                  <a:cubicBezTo>
                    <a:pt x="676241" y="1502620"/>
                    <a:pt x="670916" y="1504545"/>
                    <a:pt x="688312" y="1512277"/>
                  </a:cubicBezTo>
                  <a:cubicBezTo>
                    <a:pt x="697991" y="1516579"/>
                    <a:pt x="709644" y="1516451"/>
                    <a:pt x="718457" y="1522326"/>
                  </a:cubicBezTo>
                  <a:cubicBezTo>
                    <a:pt x="761655" y="1551123"/>
                    <a:pt x="707000" y="1516597"/>
                    <a:pt x="748602" y="1537398"/>
                  </a:cubicBezTo>
                  <a:cubicBezTo>
                    <a:pt x="754003" y="1540098"/>
                    <a:pt x="757891" y="1545711"/>
                    <a:pt x="763675" y="1547446"/>
                  </a:cubicBezTo>
                  <a:cubicBezTo>
                    <a:pt x="775018" y="1550849"/>
                    <a:pt x="787121" y="1550796"/>
                    <a:pt x="798844" y="1552471"/>
                  </a:cubicBezTo>
                  <a:lnTo>
                    <a:pt x="828989" y="1562519"/>
                  </a:lnTo>
                  <a:cubicBezTo>
                    <a:pt x="834013" y="1564194"/>
                    <a:pt x="838924" y="1566259"/>
                    <a:pt x="844062" y="1567543"/>
                  </a:cubicBezTo>
                  <a:cubicBezTo>
                    <a:pt x="850761" y="1569218"/>
                    <a:pt x="857544" y="1570583"/>
                    <a:pt x="864158" y="1572567"/>
                  </a:cubicBezTo>
                  <a:cubicBezTo>
                    <a:pt x="874303" y="1575611"/>
                    <a:pt x="894303" y="1582616"/>
                    <a:pt x="894303" y="1582616"/>
                  </a:cubicBezTo>
                  <a:cubicBezTo>
                    <a:pt x="897653" y="1585965"/>
                    <a:pt x="900115" y="1590546"/>
                    <a:pt x="904352" y="1592664"/>
                  </a:cubicBezTo>
                  <a:cubicBezTo>
                    <a:pt x="913826" y="1597401"/>
                    <a:pt x="934497" y="1602712"/>
                    <a:pt x="934497" y="1602712"/>
                  </a:cubicBezTo>
                  <a:cubicBezTo>
                    <a:pt x="939521" y="1606062"/>
                    <a:pt x="944051" y="1610309"/>
                    <a:pt x="949569" y="1612761"/>
                  </a:cubicBezTo>
                  <a:cubicBezTo>
                    <a:pt x="959248" y="1617063"/>
                    <a:pt x="979714" y="1622809"/>
                    <a:pt x="979714" y="1622809"/>
                  </a:cubicBezTo>
                  <a:cubicBezTo>
                    <a:pt x="983064" y="1626158"/>
                    <a:pt x="997193" y="1648530"/>
                    <a:pt x="999630" y="1652592"/>
                  </a:cubicBezTo>
                  <a:cubicBezTo>
                    <a:pt x="996281" y="1665990"/>
                    <a:pt x="949452" y="1678674"/>
                    <a:pt x="943172" y="1693328"/>
                  </a:cubicBezTo>
                </a:path>
              </a:pathLst>
            </a:cu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 typeface="Verdana" pitchFamily="34" charset="0"/>
                <a:buChar char="•"/>
                <a:tabLst/>
              </a:pPr>
              <a:endParaRPr kumimoji="0" lang="en-US" sz="1800" b="0" i="0" u="none" strike="noStrike" cap="none" normalizeH="0" baseline="0" dirty="0" smtClean="0">
                <a:ln>
                  <a:noFill/>
                </a:ln>
                <a:solidFill>
                  <a:schemeClr val="tx1"/>
                </a:solidFill>
                <a:effectLst/>
                <a:latin typeface="Verdana" pitchFamily="34" charset="0"/>
              </a:endParaRPr>
            </a:p>
          </p:txBody>
        </p:sp>
        <p:cxnSp>
          <p:nvCxnSpPr>
            <p:cNvPr id="12" name="Straight Arrow Connector 11"/>
            <p:cNvCxnSpPr>
              <a:endCxn id="11" idx="9"/>
            </p:cNvCxnSpPr>
            <p:nvPr/>
          </p:nvCxnSpPr>
          <p:spPr>
            <a:xfrm rot="10800000" flipV="1">
              <a:off x="3812091" y="2949710"/>
              <a:ext cx="575757" cy="319109"/>
            </a:xfrm>
            <a:prstGeom prst="straightConnector1">
              <a:avLst/>
            </a:prstGeom>
            <a:ln w="28575">
              <a:solidFill>
                <a:srgbClr val="FF0000">
                  <a:alpha val="50000"/>
                </a:srgbClr>
              </a:solidFill>
              <a:tailEnd type="arrow"/>
            </a:ln>
          </p:spPr>
          <p:style>
            <a:lnRef idx="1">
              <a:schemeClr val="accent1"/>
            </a:lnRef>
            <a:fillRef idx="0">
              <a:schemeClr val="accent1"/>
            </a:fillRef>
            <a:effectRef idx="0">
              <a:schemeClr val="accent1"/>
            </a:effectRef>
            <a:fontRef idx="minor">
              <a:schemeClr val="tx1"/>
            </a:fontRef>
          </p:style>
        </p:cxnSp>
      </p:grpSp>
      <p:sp>
        <p:nvSpPr>
          <p:cNvPr id="13" name="Content Placeholder 2"/>
          <p:cNvSpPr txBox="1">
            <a:spLocks/>
          </p:cNvSpPr>
          <p:nvPr/>
        </p:nvSpPr>
        <p:spPr>
          <a:xfrm>
            <a:off x="812041" y="3207223"/>
            <a:ext cx="4571999" cy="542831"/>
          </a:xfrm>
          <a:prstGeom prst="rect">
            <a:avLst/>
          </a:prstGeom>
        </p:spPr>
        <p:txBody>
          <a:bodyPr vert="horz" lIns="0" tIns="0" rIns="0" bIns="0" rtlCol="0" anchor="t" anchorCtr="0">
            <a:noAutofit/>
          </a:bodyPr>
          <a:lstStyle/>
          <a:p>
            <a:pPr marL="0" marR="0" lvl="0" indent="0" algn="l" defTabSz="457200" rtl="0" eaLnBrk="1" fontAlgn="auto" latinLnBrk="0" hangingPunct="1">
              <a:lnSpc>
                <a:spcPct val="100000"/>
              </a:lnSpc>
              <a:spcBef>
                <a:spcPts val="1000"/>
              </a:spcBef>
              <a:spcAft>
                <a:spcPts val="0"/>
              </a:spcAft>
              <a:buClrTx/>
              <a:buSzTx/>
              <a:buFont typeface="Arial"/>
              <a:buNone/>
              <a:tabLst/>
              <a:defRPr/>
            </a:pPr>
            <a:r>
              <a:rPr lang="en-US" b="1" noProof="0" dirty="0" smtClean="0">
                <a:latin typeface="Verdana"/>
                <a:cs typeface="Verdana"/>
              </a:rPr>
              <a:t>CAN-Bus Integration</a:t>
            </a:r>
            <a:endParaRPr kumimoji="0" lang="en-US" b="1" i="0" u="none" strike="noStrike" kern="1200" cap="none" spc="0" normalizeH="0" baseline="0" noProof="0" dirty="0" smtClean="0">
              <a:ln>
                <a:noFill/>
              </a:ln>
              <a:solidFill>
                <a:schemeClr val="tx1"/>
              </a:solidFill>
              <a:effectLst/>
              <a:uLnTx/>
              <a:uFillTx/>
              <a:latin typeface="Verdana"/>
              <a:ea typeface="+mn-ea"/>
              <a:cs typeface="Verdana"/>
            </a:endParaRPr>
          </a:p>
        </p:txBody>
      </p:sp>
      <p:pic>
        <p:nvPicPr>
          <p:cNvPr id="15" name="Picture 2" descr="C:\Daten\iPhone bilder sync\iPhone\1.png"/>
          <p:cNvPicPr>
            <a:picLocks noChangeAspect="1" noChangeArrowheads="1"/>
          </p:cNvPicPr>
          <p:nvPr/>
        </p:nvPicPr>
        <p:blipFill>
          <a:blip r:embed="rId6" cstate="print"/>
          <a:srcRect/>
          <a:stretch>
            <a:fillRect/>
          </a:stretch>
        </p:blipFill>
        <p:spPr bwMode="auto">
          <a:xfrm>
            <a:off x="5994222" y="4460495"/>
            <a:ext cx="844608" cy="1266913"/>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18" name="Content Placeholder 2"/>
          <p:cNvSpPr txBox="1">
            <a:spLocks/>
          </p:cNvSpPr>
          <p:nvPr/>
        </p:nvSpPr>
        <p:spPr>
          <a:xfrm>
            <a:off x="859824" y="5033850"/>
            <a:ext cx="4571999" cy="542831"/>
          </a:xfrm>
          <a:prstGeom prst="rect">
            <a:avLst/>
          </a:prstGeom>
        </p:spPr>
        <p:txBody>
          <a:bodyPr vert="horz" lIns="0" tIns="0" rIns="0" bIns="0" rtlCol="0" anchor="t" anchorCtr="0">
            <a:noAutofit/>
          </a:bodyPr>
          <a:lstStyle/>
          <a:p>
            <a:pPr marL="0" marR="0" lvl="0" indent="0" algn="l" defTabSz="457200" rtl="0" eaLnBrk="1" fontAlgn="auto" latinLnBrk="0" hangingPunct="1">
              <a:lnSpc>
                <a:spcPct val="100000"/>
              </a:lnSpc>
              <a:spcBef>
                <a:spcPts val="1000"/>
              </a:spcBef>
              <a:spcAft>
                <a:spcPts val="0"/>
              </a:spcAft>
              <a:buClrTx/>
              <a:buSzTx/>
              <a:buFont typeface="Arial"/>
              <a:buNone/>
              <a:tabLst/>
              <a:defRPr/>
            </a:pPr>
            <a:r>
              <a:rPr lang="en-US" b="1" noProof="0" dirty="0" smtClean="0">
                <a:latin typeface="Verdana"/>
                <a:cs typeface="Verdana"/>
              </a:rPr>
              <a:t>JDLink™ Mobile Apps</a:t>
            </a:r>
            <a:endParaRPr kumimoji="0" lang="en-US" b="1" i="0" u="none" strike="noStrike" kern="1200" cap="none" spc="0" normalizeH="0" baseline="0" noProof="0" dirty="0" smtClean="0">
              <a:ln>
                <a:noFill/>
              </a:ln>
              <a:solidFill>
                <a:schemeClr val="tx1"/>
              </a:solidFill>
              <a:effectLst/>
              <a:uLnTx/>
              <a:uFillTx/>
              <a:latin typeface="Verdana"/>
              <a:ea typeface="+mn-ea"/>
              <a:cs typeface="Verdana"/>
            </a:endParaRPr>
          </a:p>
        </p:txBody>
      </p:sp>
      <p:pic>
        <p:nvPicPr>
          <p:cNvPr id="16" name="Picture 3" descr="C:\Daten\iPhone bilder sync\iPhone\2.png"/>
          <p:cNvPicPr>
            <a:picLocks noChangeAspect="1" noChangeArrowheads="1"/>
          </p:cNvPicPr>
          <p:nvPr/>
        </p:nvPicPr>
        <p:blipFill>
          <a:blip r:embed="rId7" cstate="print"/>
          <a:srcRect/>
          <a:stretch>
            <a:fillRect/>
          </a:stretch>
        </p:blipFill>
        <p:spPr bwMode="auto">
          <a:xfrm>
            <a:off x="7397900" y="3737003"/>
            <a:ext cx="1049270" cy="1573905"/>
          </a:xfrm>
          <a:prstGeom prst="rect">
            <a:avLst/>
          </a:prstGeom>
          <a:ln>
            <a:noFill/>
          </a:ln>
          <a:effectLst>
            <a:outerShdw blurRad="292100" dist="139700" dir="2700000" algn="tl" rotWithShape="0">
              <a:srgbClr val="333333">
                <a:alpha val="65000"/>
              </a:srgbClr>
            </a:outerShdw>
          </a:effectLst>
        </p:spPr>
      </p:pic>
      <p:pic>
        <p:nvPicPr>
          <p:cNvPr id="17" name="Picture 2" descr="C:\Daten\iPhone bilder sync\iPhone\5.png"/>
          <p:cNvPicPr>
            <a:picLocks noChangeAspect="1" noChangeArrowheads="1"/>
          </p:cNvPicPr>
          <p:nvPr/>
        </p:nvPicPr>
        <p:blipFill>
          <a:blip r:embed="rId8" cstate="print"/>
          <a:srcRect/>
          <a:stretch>
            <a:fillRect/>
          </a:stretch>
        </p:blipFill>
        <p:spPr bwMode="auto">
          <a:xfrm>
            <a:off x="7796407" y="4306526"/>
            <a:ext cx="1086371" cy="1629556"/>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5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Construction</a:t>
            </a:r>
            <a:endParaRPr lang="en-US" dirty="0"/>
          </a:p>
        </p:txBody>
      </p:sp>
      <p:sp>
        <p:nvSpPr>
          <p:cNvPr id="3" name="Rectangle 3"/>
          <p:cNvSpPr>
            <a:spLocks noChangeArrowheads="1"/>
          </p:cNvSpPr>
          <p:nvPr/>
        </p:nvSpPr>
        <p:spPr bwMode="gray">
          <a:xfrm>
            <a:off x="1181924" y="5876605"/>
            <a:ext cx="6574709" cy="457200"/>
          </a:xfrm>
          <a:prstGeom prst="rect">
            <a:avLst/>
          </a:prstGeom>
          <a:noFill/>
          <a:ln w="9525">
            <a:noFill/>
            <a:miter lim="800000"/>
            <a:headEnd/>
            <a:tailEnd/>
          </a:ln>
          <a:effectLst/>
        </p:spPr>
        <p:txBody>
          <a:bodyPr/>
          <a:lstStyle/>
          <a:p>
            <a:pPr marL="342900" indent="-342900" algn="ctr">
              <a:lnSpc>
                <a:spcPct val="80000"/>
              </a:lnSpc>
              <a:buFont typeface="Wingdings" pitchFamily="2" charset="2"/>
              <a:buNone/>
            </a:pPr>
            <a:r>
              <a:rPr lang="en-US" sz="2400" dirty="0"/>
              <a:t>Operator </a:t>
            </a:r>
            <a:r>
              <a:rPr lang="en-US" sz="2400" dirty="0" smtClean="0"/>
              <a:t>Assisted Loader</a:t>
            </a:r>
            <a:endParaRPr lang="en-US" sz="2400" dirty="0"/>
          </a:p>
        </p:txBody>
      </p:sp>
      <p:pic>
        <p:nvPicPr>
          <p:cNvPr id="7" name="5 - Operator Assisted Loading - Assisted_Loader_2006.wmv">
            <a:hlinkClick r:id="" action="ppaction://media"/>
          </p:cNvPr>
          <p:cNvPicPr>
            <a:picLocks noRot="1" noChangeAspect="1"/>
          </p:cNvPicPr>
          <p:nvPr>
            <a:videoFile r:link="rId1"/>
          </p:nvPr>
        </p:nvPicPr>
        <p:blipFill>
          <a:blip r:embed="rId4"/>
          <a:stretch>
            <a:fillRect/>
          </a:stretch>
        </p:blipFill>
        <p:spPr>
          <a:xfrm>
            <a:off x="1066786" y="642448"/>
            <a:ext cx="6910552" cy="51829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66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Military and Security Customers</a:t>
            </a:r>
            <a:endParaRPr lang="en-US" dirty="0"/>
          </a:p>
        </p:txBody>
      </p:sp>
      <p:pic>
        <p:nvPicPr>
          <p:cNvPr id="3" name="Picture 2" descr="47168"/>
          <p:cNvPicPr>
            <a:picLocks noChangeAspect="1" noChangeArrowheads="1"/>
          </p:cNvPicPr>
          <p:nvPr/>
        </p:nvPicPr>
        <p:blipFill>
          <a:blip r:embed="rId3" cstate="print"/>
          <a:srcRect t="17392" b="8301"/>
          <a:stretch>
            <a:fillRect/>
          </a:stretch>
        </p:blipFill>
        <p:spPr bwMode="auto">
          <a:xfrm>
            <a:off x="533372" y="1083592"/>
            <a:ext cx="5127663" cy="4875777"/>
          </a:xfrm>
          <a:prstGeom prst="rect">
            <a:avLst/>
          </a:prstGeom>
          <a:noFill/>
        </p:spPr>
      </p:pic>
      <p:pic>
        <p:nvPicPr>
          <p:cNvPr id="4" name="Picture 3" descr="C:\Documents and Settings\TC00694\Desktop\XUV Pics\R Gator 2 Tele Op.jpg"/>
          <p:cNvPicPr>
            <a:picLocks noChangeAspect="1" noChangeArrowheads="1"/>
          </p:cNvPicPr>
          <p:nvPr/>
        </p:nvPicPr>
        <p:blipFill>
          <a:blip r:embed="rId4" cstate="print"/>
          <a:srcRect l="3642" t="-3030" r="4943"/>
          <a:stretch>
            <a:fillRect/>
          </a:stretch>
        </p:blipFill>
        <p:spPr bwMode="auto">
          <a:xfrm>
            <a:off x="5905500" y="1195569"/>
            <a:ext cx="2971800" cy="2059206"/>
          </a:xfrm>
          <a:prstGeom prst="rect">
            <a:avLst/>
          </a:prstGeom>
          <a:noFill/>
          <a:ln w="19050">
            <a:noFill/>
          </a:ln>
        </p:spPr>
      </p:pic>
      <p:pic>
        <p:nvPicPr>
          <p:cNvPr id="5" name="Picture 10" descr="C:\Documents and Settings\TC00694\My Documents\R Gator\XUV Pics\R Gator 3 Load.jpg"/>
          <p:cNvPicPr>
            <a:picLocks noChangeAspect="1" noChangeArrowheads="1"/>
          </p:cNvPicPr>
          <p:nvPr/>
        </p:nvPicPr>
        <p:blipFill>
          <a:blip r:embed="rId5" cstate="print"/>
          <a:srcRect l="8432" r="2468"/>
          <a:stretch>
            <a:fillRect/>
          </a:stretch>
        </p:blipFill>
        <p:spPr bwMode="auto">
          <a:xfrm>
            <a:off x="5921308" y="3552514"/>
            <a:ext cx="2955992" cy="2209800"/>
          </a:xfrm>
          <a:prstGeom prst="rect">
            <a:avLst/>
          </a:prstGeom>
          <a:noFill/>
          <a:ln w="19050">
            <a:solidFill>
              <a:schemeClr val="tx1"/>
            </a:solid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Homeowner Customers</a:t>
            </a:r>
            <a:endParaRPr lang="en-US" dirty="0"/>
          </a:p>
        </p:txBody>
      </p:sp>
      <p:pic>
        <p:nvPicPr>
          <p:cNvPr id="4" name="JD_TANGO_5k_Small.wmv">
            <a:hlinkClick r:id="" action="ppaction://media"/>
          </p:cNvPr>
          <p:cNvPicPr>
            <a:picLocks noRot="1" noChangeAspect="1"/>
          </p:cNvPicPr>
          <p:nvPr>
            <a:videoFile r:link="rId1"/>
          </p:nvPr>
        </p:nvPicPr>
        <p:blipFill>
          <a:blip r:embed="rId4"/>
          <a:stretch>
            <a:fillRect/>
          </a:stretch>
        </p:blipFill>
        <p:spPr>
          <a:xfrm>
            <a:off x="562298" y="1051198"/>
            <a:ext cx="7940862" cy="44667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1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John Deere">
      <a:dk1>
        <a:sysClr val="windowText" lastClr="000000"/>
      </a:dk1>
      <a:lt1>
        <a:sysClr val="window" lastClr="FFFFFF"/>
      </a:lt1>
      <a:dk2>
        <a:srgbClr val="367C2B"/>
      </a:dk2>
      <a:lt2>
        <a:srgbClr val="FFDE00"/>
      </a:lt2>
      <a:accent1>
        <a:srgbClr val="367C2B"/>
      </a:accent1>
      <a:accent2>
        <a:srgbClr val="FFDE00"/>
      </a:accent2>
      <a:accent3>
        <a:srgbClr val="333333"/>
      </a:accent3>
      <a:accent4>
        <a:srgbClr val="86B080"/>
      </a:accent4>
      <a:accent5>
        <a:srgbClr val="FFF173"/>
      </a:accent5>
      <a:accent6>
        <a:srgbClr val="CCCCCC"/>
      </a:accent6>
      <a:hlink>
        <a:srgbClr val="367C2B"/>
      </a:hlink>
      <a:folHlink>
        <a:srgbClr val="666666"/>
      </a:folHlink>
    </a:clrScheme>
    <a:fontScheme name="John Deer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lIns="0" tIns="0" rIns="0" bIns="0" rtlCol="0" anchor="ctr"/>
      <a:lstStyle>
        <a:defPPr algn="ctr">
          <a:defRPr sz="1400" dirty="0" err="1" smtClean="0">
            <a:latin typeface="Verdana"/>
            <a:cs typeface="Verdana"/>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defRPr sz="1400" dirty="0" err="1" smtClean="0">
            <a:latin typeface="Verdana"/>
            <a:cs typeface="Verdana"/>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1752</TotalTime>
  <Words>1167</Words>
  <Application>Microsoft Office PowerPoint</Application>
  <PresentationFormat>On-screen Show (4:3)</PresentationFormat>
  <Paragraphs>164</Paragraphs>
  <Slides>15</Slides>
  <Notes>12</Notes>
  <HiddenSlides>0</HiddenSlides>
  <MMClips>2</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15</vt:i4>
      </vt:variant>
    </vt:vector>
  </HeadingPairs>
  <TitlesOfParts>
    <vt:vector size="18" baseType="lpstr">
      <vt:lpstr>Office Theme</vt:lpstr>
      <vt:lpstr>Chart</vt:lpstr>
      <vt:lpstr>Picture</vt:lpstr>
      <vt:lpstr>It all started in a blacksmith shop… Integrity – Quality – Commitment – Innovation</vt:lpstr>
      <vt:lpstr>Agriculture and Turf</vt:lpstr>
      <vt:lpstr>2011 Net Sales and Revenues</vt:lpstr>
      <vt:lpstr>Agriculture and Turf</vt:lpstr>
      <vt:lpstr> </vt:lpstr>
      <vt:lpstr>Robotics at John Deere</vt:lpstr>
      <vt:lpstr>Robotics at John Deere</vt:lpstr>
      <vt:lpstr>How JDLink™ works </vt:lpstr>
      <vt:lpstr>Agriculture &amp; Construction</vt:lpstr>
      <vt:lpstr>John Deere Remote Display Access</vt:lpstr>
      <vt:lpstr>Technology Integration</vt:lpstr>
      <vt:lpstr>Construction</vt:lpstr>
      <vt:lpstr>Military and Security Customers</vt:lpstr>
      <vt:lpstr>Homeowner Customers</vt:lpstr>
      <vt:lpstr>Slide 15</vt:lpstr>
    </vt:vector>
  </TitlesOfParts>
  <Company>Interbrand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Robots “R” Us</dc:title>
  <cp:lastModifiedBy>Laura V Bates</cp:lastModifiedBy>
  <cp:revision>185</cp:revision>
  <dcterms:created xsi:type="dcterms:W3CDTF">2010-02-01T19:07:11Z</dcterms:created>
  <dcterms:modified xsi:type="dcterms:W3CDTF">2012-02-19T01:54:13Z</dcterms:modified>
</cp:coreProperties>
</file>